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4"/>
  </p:notesMasterIdLst>
  <p:sldIdLst>
    <p:sldId id="256" r:id="rId5"/>
    <p:sldId id="278" r:id="rId6"/>
    <p:sldId id="277" r:id="rId7"/>
    <p:sldId id="276" r:id="rId8"/>
    <p:sldId id="375" r:id="rId9"/>
    <p:sldId id="285" r:id="rId10"/>
    <p:sldId id="378" r:id="rId11"/>
    <p:sldId id="287" r:id="rId12"/>
    <p:sldId id="369" r:id="rId13"/>
    <p:sldId id="380" r:id="rId14"/>
    <p:sldId id="379" r:id="rId15"/>
    <p:sldId id="288" r:id="rId16"/>
    <p:sldId id="281" r:id="rId17"/>
    <p:sldId id="382" r:id="rId18"/>
    <p:sldId id="370" r:id="rId19"/>
    <p:sldId id="383" r:id="rId20"/>
    <p:sldId id="273" r:id="rId21"/>
    <p:sldId id="272" r:id="rId22"/>
    <p:sldId id="385" r:id="rId23"/>
    <p:sldId id="386" r:id="rId24"/>
    <p:sldId id="387" r:id="rId25"/>
    <p:sldId id="384" r:id="rId26"/>
    <p:sldId id="388" r:id="rId27"/>
    <p:sldId id="389" r:id="rId28"/>
    <p:sldId id="390" r:id="rId29"/>
    <p:sldId id="391" r:id="rId30"/>
    <p:sldId id="392" r:id="rId31"/>
    <p:sldId id="393" r:id="rId32"/>
    <p:sldId id="394" r:id="rId33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8">
          <p15:clr>
            <a:srgbClr val="A4A3A4"/>
          </p15:clr>
        </p15:guide>
        <p15:guide id="2" orient="horz" pos="105">
          <p15:clr>
            <a:srgbClr val="A4A3A4"/>
          </p15:clr>
        </p15:guide>
        <p15:guide id="3" orient="horz" pos="2810">
          <p15:clr>
            <a:srgbClr val="A4A3A4"/>
          </p15:clr>
        </p15:guide>
        <p15:guide id="4" pos="388">
          <p15:clr>
            <a:srgbClr val="A4A3A4"/>
          </p15:clr>
        </p15:guide>
        <p15:guide id="5" pos="5601">
          <p15:clr>
            <a:srgbClr val="A4A3A4"/>
          </p15:clr>
        </p15:guide>
        <p15:guide id="6" pos="2882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50F33A-056F-94E1-AB76-A08198E9DE3B}" name="Veltrop, Barbara" initials="VB" userId="S::barbara.veltrop@wur.nl::60be99db-952f-4bd7-88a0-f0f48608f037" providerId="AD"/>
  <p188:author id="{EFE6A493-8B74-C961-D996-2FE6AA1B49B7}" name="Diergaarde, Marielle" initials="MD" userId="S::marielle.diergaarde@wur.nl::e30c8081-0b05-40f7-9308-2746693d8d4a" providerId="AD"/>
  <p188:author id="{C08185B4-07CB-576D-BDAC-E900A9B69B8D}" name="Pols, Eline" initials="PE" userId="S::eline.pols@wur.nl::793f2987-7302-4351-ae0d-ced3fad4275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9C35"/>
    <a:srgbClr val="FFFFFF"/>
    <a:srgbClr val="34B233"/>
    <a:srgbClr val="000000"/>
    <a:srgbClr val="292929"/>
    <a:srgbClr val="D5D2CA"/>
    <a:srgbClr val="005172"/>
    <a:srgbClr val="6A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C939FC-7E5B-B13E-210E-BB0BD289AA24}" v="12" dt="2025-09-22T11:54:17.220"/>
    <p1510:client id="{8F603057-6FD8-3014-444B-CAB88ED2FCB8}" v="319" dt="2025-09-22T12:07:01.404"/>
    <p1510:client id="{9C706605-46B4-64B0-2644-3C0D2BB679ED}" v="1389" dt="2025-09-22T11:02:00.735"/>
    <p1510:client id="{CE0492C1-7D49-4C5F-B280-C584DF1B5BDE}" v="6" dt="2025-09-23T07:37:16.628"/>
    <p1510:client id="{D7BF3E00-965A-F93D-FAB4-3375F7B75CED}" v="1" dt="2025-09-22T12:10:29.080"/>
    <p1510:client id="{E0095655-4191-DB5A-EBFF-BA9ACD2C7973}" v="651" dt="2025-09-22T18:57:09.494"/>
  </p1510:revLst>
</p1510:revInfo>
</file>

<file path=ppt/tableStyles.xml><?xml version="1.0" encoding="utf-8"?>
<a:tblStyleLst xmlns:a="http://schemas.openxmlformats.org/drawingml/2006/main" def="{E8034E78-7F5D-4C2E-B375-FC64B27BC917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Stijl, donker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Stijl, donker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Stijl, thema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ijl, gemiddeld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Stijl, licht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FD4443E-F989-4FC4-A0C8-D5A2AF1F390B}" styleName="Stijl, donker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ijl, donker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ijl, donker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ijl, donker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ijl, donker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ijl, gemiddeld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Stijl, gemiddeld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0" y="56"/>
      </p:cViewPr>
      <p:guideLst>
        <p:guide orient="horz" pos="928"/>
        <p:guide orient="horz" pos="105"/>
        <p:guide orient="horz" pos="2810"/>
        <p:guide pos="388"/>
        <p:guide pos="5601"/>
        <p:guide pos="28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77C93-F9CF-4927-9F50-055434CC2C4C}" type="datetimeFigureOut">
              <a:rPr lang="nl-NL" smtClean="0"/>
              <a:t>1-10-2025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4D53B-2A5F-46DB-9092-7AB52C1222F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863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MS Teams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6097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err="1"/>
              <a:t>Voiceover</a:t>
            </a:r>
            <a:r>
              <a:rPr lang="nl-NL"/>
              <a:t> Danny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983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716FC-DD2F-9891-01B2-09DCDE53A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E1B4659-B73D-F4CB-1FCB-D6A90D5565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A8F95F54-7D5E-7CA3-6C05-969BACA611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err="1">
                <a:ea typeface="Calibri"/>
                <a:cs typeface="+mn-lt"/>
              </a:rPr>
              <a:t>Voiceover</a:t>
            </a:r>
            <a:r>
              <a:rPr lang="nl-NL">
                <a:ea typeface="Calibri"/>
                <a:cs typeface="+mn-lt"/>
              </a:rPr>
              <a:t> van Danny</a:t>
            </a:r>
            <a:br>
              <a:rPr lang="nl-NL">
                <a:ea typeface="Calibri"/>
                <a:cs typeface="+mn-lt"/>
              </a:rPr>
            </a:br>
            <a:br>
              <a:rPr lang="nl-NL">
                <a:ea typeface="Calibri"/>
                <a:cs typeface="+mn-lt"/>
              </a:rPr>
            </a:br>
            <a:endParaRPr lang="nl-NL">
              <a:ea typeface="Calibri"/>
              <a:cs typeface="Calibri"/>
            </a:endParaRPr>
          </a:p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8C8E806-6532-7E25-E5F4-32FC9D5CF0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860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Linksboven in de hoek komt </a:t>
            </a:r>
            <a:r>
              <a:rPr lang="nl-NL" err="1"/>
              <a:t>Connections</a:t>
            </a:r>
            <a:r>
              <a:rPr lang="nl-NL"/>
              <a:t>. </a:t>
            </a:r>
            <a:br>
              <a:rPr lang="nl-NL">
                <a:cs typeface="+mn-lt"/>
              </a:rPr>
            </a:br>
            <a:endParaRPr lang="nl-NL">
              <a:ea typeface="Calibri"/>
              <a:cs typeface="Calibri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69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l-NL">
                <a:solidFill>
                  <a:srgbClr val="005172"/>
                </a:solidFill>
              </a:rPr>
              <a:t>Intranetgroepen in 2e: </a:t>
            </a:r>
            <a:endParaRPr lang="en-US"/>
          </a:p>
          <a:p>
            <a:pPr marL="628650" lvl="1" indent="-171450">
              <a:buFont typeface="Arial"/>
              <a:buChar char="•"/>
            </a:pPr>
            <a:r>
              <a:rPr lang="nl-NL">
                <a:solidFill>
                  <a:srgbClr val="005172"/>
                </a:solidFill>
              </a:rPr>
              <a:t>Pages en inhoud = WUR Support portaal</a:t>
            </a:r>
            <a:endParaRPr lang="nl-NL"/>
          </a:p>
          <a:p>
            <a:pPr marL="628650" lvl="1" indent="-171450">
              <a:buFont typeface="Arial"/>
              <a:buChar char="•"/>
            </a:pPr>
            <a:r>
              <a:rPr lang="nl-NL">
                <a:solidFill>
                  <a:srgbClr val="005172"/>
                </a:solidFill>
              </a:rPr>
              <a:t>Intranetgroepen  = </a:t>
            </a:r>
            <a:r>
              <a:rPr lang="nl-NL" err="1">
                <a:solidFill>
                  <a:srgbClr val="005172"/>
                </a:solidFill>
              </a:rPr>
              <a:t>Viva</a:t>
            </a:r>
            <a:r>
              <a:rPr lang="nl-NL">
                <a:solidFill>
                  <a:srgbClr val="005172"/>
                </a:solidFill>
              </a:rPr>
              <a:t> </a:t>
            </a:r>
            <a:r>
              <a:rPr lang="nl-NL" err="1">
                <a:solidFill>
                  <a:srgbClr val="005172"/>
                </a:solidFill>
              </a:rPr>
              <a:t>Engage</a:t>
            </a:r>
            <a:r>
              <a:rPr lang="nl-NL">
                <a:solidFill>
                  <a:srgbClr val="005172"/>
                </a:solidFill>
              </a:rPr>
              <a:t> </a:t>
            </a:r>
            <a:r>
              <a:rPr lang="nl-NL" err="1">
                <a:solidFill>
                  <a:srgbClr val="005172"/>
                </a:solidFill>
              </a:rPr>
              <a:t>communities</a:t>
            </a:r>
            <a:endParaRPr lang="nl-NL" err="1"/>
          </a:p>
          <a:p>
            <a:pPr marL="285750" indent="-28575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Font typeface="Arial,Sans-Serif"/>
              <a:buChar char="•"/>
            </a:pPr>
            <a:endParaRPr lang="nl-NL">
              <a:solidFill>
                <a:srgbClr val="005172"/>
              </a:solidFill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2352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2BD6A3-590E-0051-CF20-4A351B8AB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0D03E06-71D2-3613-DD61-EF99BE88F7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70E6E54-67E5-A274-F6BE-55B9F28220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>
                <a:solidFill>
                  <a:srgbClr val="005172"/>
                </a:solidFill>
              </a:rPr>
              <a:t>Viva Engage in </a:t>
            </a:r>
            <a:r>
              <a:rPr lang="en-US" err="1">
                <a:solidFill>
                  <a:srgbClr val="005172"/>
                </a:solidFill>
              </a:rPr>
              <a:t>jouw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linkerbalk</a:t>
            </a:r>
            <a:r>
              <a:rPr lang="en-US">
                <a:solidFill>
                  <a:srgbClr val="005172"/>
                </a:solidFill>
              </a:rPr>
              <a:t> in Teams.</a:t>
            </a:r>
          </a:p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 err="1">
                <a:solidFill>
                  <a:srgbClr val="005172"/>
                </a:solidFill>
              </a:rPr>
              <a:t>Automatisch</a:t>
            </a:r>
            <a:r>
              <a:rPr lang="en-US">
                <a:solidFill>
                  <a:srgbClr val="005172"/>
                </a:solidFill>
              </a:rPr>
              <a:t> lid van </a:t>
            </a:r>
            <a:r>
              <a:rPr lang="en-US" err="1">
                <a:solidFill>
                  <a:srgbClr val="005172"/>
                </a:solidFill>
              </a:rPr>
              <a:t>jouw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kenniseenheid</a:t>
            </a:r>
            <a:r>
              <a:rPr lang="en-US">
                <a:solidFill>
                  <a:srgbClr val="005172"/>
                </a:solidFill>
              </a:rPr>
              <a:t>.</a:t>
            </a:r>
            <a:endParaRPr lang="en-US">
              <a:solidFill>
                <a:srgbClr val="005172"/>
              </a:solidFill>
              <a:ea typeface="Calibri"/>
              <a:cs typeface="Calibri"/>
            </a:endParaRPr>
          </a:p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>
                <a:solidFill>
                  <a:srgbClr val="005172"/>
                </a:solidFill>
              </a:rPr>
              <a:t>Lid van de (</a:t>
            </a:r>
            <a:r>
              <a:rPr lang="en-US" err="1">
                <a:solidFill>
                  <a:srgbClr val="005172"/>
                </a:solidFill>
              </a:rPr>
              <a:t>gelijknamige</a:t>
            </a:r>
            <a:r>
              <a:rPr lang="en-US">
                <a:solidFill>
                  <a:srgbClr val="005172"/>
                </a:solidFill>
              </a:rPr>
              <a:t>) communities.</a:t>
            </a:r>
            <a:endParaRPr lang="en-US">
              <a:solidFill>
                <a:srgbClr val="005172"/>
              </a:solidFill>
              <a:ea typeface="Calibri"/>
              <a:cs typeface="Calibri"/>
            </a:endParaRPr>
          </a:p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 err="1">
                <a:solidFill>
                  <a:srgbClr val="005172"/>
                </a:solidFill>
              </a:rPr>
              <a:t>Ontdek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zelf</a:t>
            </a:r>
            <a:r>
              <a:rPr lang="en-US">
                <a:solidFill>
                  <a:srgbClr val="005172"/>
                </a:solidFill>
              </a:rPr>
              <a:t> de </a:t>
            </a:r>
            <a:r>
              <a:rPr lang="en-US" err="1">
                <a:solidFill>
                  <a:srgbClr val="005172"/>
                </a:solidFill>
              </a:rPr>
              <a:t>nieuwe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communties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waar</a:t>
            </a:r>
            <a:r>
              <a:rPr lang="en-US">
                <a:solidFill>
                  <a:srgbClr val="005172"/>
                </a:solidFill>
              </a:rPr>
              <a:t> je lid van wilt </a:t>
            </a:r>
            <a:r>
              <a:rPr lang="en-US" err="1">
                <a:solidFill>
                  <a:srgbClr val="005172"/>
                </a:solidFill>
              </a:rPr>
              <a:t>worden</a:t>
            </a:r>
            <a:r>
              <a:rPr lang="en-US">
                <a:solidFill>
                  <a:srgbClr val="005172"/>
                </a:solidFill>
              </a:rPr>
              <a:t>.</a:t>
            </a:r>
            <a:endParaRPr lang="en-US">
              <a:solidFill>
                <a:srgbClr val="005172"/>
              </a:solidFill>
              <a:ea typeface="Calibri"/>
              <a:cs typeface="Calibri"/>
            </a:endParaRPr>
          </a:p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 err="1">
                <a:solidFill>
                  <a:srgbClr val="005172"/>
                </a:solidFill>
              </a:rPr>
              <a:t>Ontdek</a:t>
            </a:r>
            <a:r>
              <a:rPr lang="en-US">
                <a:solidFill>
                  <a:srgbClr val="005172"/>
                </a:solidFill>
              </a:rPr>
              <a:t> de Community Tips &amp; Tricks </a:t>
            </a:r>
            <a:r>
              <a:rPr lang="en-US" err="1">
                <a:solidFill>
                  <a:srgbClr val="005172"/>
                </a:solidFill>
              </a:rPr>
              <a:t>en</a:t>
            </a:r>
            <a:r>
              <a:rPr lang="en-US">
                <a:solidFill>
                  <a:srgbClr val="005172"/>
                </a:solidFill>
              </a:rPr>
              <a:t> het </a:t>
            </a:r>
            <a:r>
              <a:rPr lang="en-US" err="1">
                <a:solidFill>
                  <a:srgbClr val="005172"/>
                </a:solidFill>
              </a:rPr>
              <a:t>kennisartikel</a:t>
            </a:r>
            <a:r>
              <a:rPr lang="en-US">
                <a:solidFill>
                  <a:srgbClr val="005172"/>
                </a:solidFill>
              </a:rPr>
              <a:t> over wat je met Viva Engage </a:t>
            </a:r>
            <a:r>
              <a:rPr lang="en-US" err="1">
                <a:solidFill>
                  <a:srgbClr val="005172"/>
                </a:solidFill>
              </a:rPr>
              <a:t>kan.</a:t>
            </a:r>
            <a:r>
              <a:rPr lang="en-US">
                <a:solidFill>
                  <a:srgbClr val="005172"/>
                </a:solidFill>
              </a:rPr>
              <a:t> </a:t>
            </a:r>
            <a:endParaRPr lang="en-US">
              <a:solidFill>
                <a:srgbClr val="005172"/>
              </a:solidFill>
              <a:ea typeface="Calibri"/>
              <a:cs typeface="Calibri"/>
            </a:endParaRPr>
          </a:p>
          <a:p>
            <a:pPr>
              <a:spcBef>
                <a:spcPts val="1467"/>
              </a:spcBef>
              <a:spcAft>
                <a:spcPct val="0"/>
              </a:spcAft>
            </a:pPr>
            <a:r>
              <a:rPr lang="en-US">
                <a:solidFill>
                  <a:srgbClr val="005172"/>
                </a:solidFill>
              </a:rPr>
              <a:t>Let op: </a:t>
            </a:r>
            <a:r>
              <a:rPr lang="en-US" u="sng" err="1">
                <a:solidFill>
                  <a:srgbClr val="005172"/>
                </a:solidFill>
              </a:rPr>
              <a:t>Vanaf</a:t>
            </a:r>
            <a:r>
              <a:rPr lang="en-US" u="sng">
                <a:solidFill>
                  <a:srgbClr val="005172"/>
                </a:solidFill>
              </a:rPr>
              <a:t> </a:t>
            </a:r>
            <a:r>
              <a:rPr lang="en-US" u="sng" err="1">
                <a:solidFill>
                  <a:srgbClr val="005172"/>
                </a:solidFill>
              </a:rPr>
              <a:t>vandaag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gaat</a:t>
            </a:r>
            <a:r>
              <a:rPr lang="en-US">
                <a:solidFill>
                  <a:srgbClr val="005172"/>
                </a:solidFill>
              </a:rPr>
              <a:t> MDT VOICE/ de </a:t>
            </a:r>
            <a:r>
              <a:rPr lang="en-US" err="1">
                <a:solidFill>
                  <a:srgbClr val="005172"/>
                </a:solidFill>
              </a:rPr>
              <a:t>beheerder</a:t>
            </a:r>
            <a:r>
              <a:rPr lang="en-US">
                <a:solidFill>
                  <a:srgbClr val="005172"/>
                </a:solidFill>
              </a:rPr>
              <a:t> van de </a:t>
            </a:r>
            <a:r>
              <a:rPr lang="en-US" err="1">
                <a:solidFill>
                  <a:srgbClr val="005172"/>
                </a:solidFill>
              </a:rPr>
              <a:t>gelijknamige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intranetgroep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aan</a:t>
            </a:r>
            <a:r>
              <a:rPr lang="en-US">
                <a:solidFill>
                  <a:srgbClr val="005172"/>
                </a:solidFill>
              </a:rPr>
              <a:t> de slag om </a:t>
            </a:r>
            <a:r>
              <a:rPr lang="en-US" err="1">
                <a:solidFill>
                  <a:srgbClr val="005172"/>
                </a:solidFill>
              </a:rPr>
              <a:t>jou</a:t>
            </a:r>
            <a:r>
              <a:rPr lang="en-US">
                <a:solidFill>
                  <a:srgbClr val="005172"/>
                </a:solidFill>
              </a:rPr>
              <a:t> toe </a:t>
            </a:r>
            <a:r>
              <a:rPr lang="en-US" err="1">
                <a:solidFill>
                  <a:srgbClr val="005172"/>
                </a:solidFill>
              </a:rPr>
              <a:t>te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voegen</a:t>
            </a:r>
            <a:r>
              <a:rPr lang="en-US">
                <a:solidFill>
                  <a:srgbClr val="005172"/>
                </a:solidFill>
              </a:rPr>
              <a:t>. Hier </a:t>
            </a:r>
            <a:r>
              <a:rPr lang="en-US" err="1">
                <a:solidFill>
                  <a:srgbClr val="005172"/>
                </a:solidFill>
              </a:rPr>
              <a:t>gaat</a:t>
            </a:r>
            <a:r>
              <a:rPr lang="en-US">
                <a:solidFill>
                  <a:srgbClr val="005172"/>
                </a:solidFill>
              </a:rPr>
              <a:t> 24 </a:t>
            </a:r>
            <a:r>
              <a:rPr lang="en-US" err="1">
                <a:solidFill>
                  <a:srgbClr val="005172"/>
                </a:solidFill>
              </a:rPr>
              <a:t>uur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synchronisatietijd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overheen</a:t>
            </a:r>
            <a:r>
              <a:rPr lang="en-US">
                <a:solidFill>
                  <a:srgbClr val="005172"/>
                </a:solidFill>
              </a:rPr>
              <a:t>. </a:t>
            </a:r>
            <a:r>
              <a:rPr lang="en-US" err="1">
                <a:solidFill>
                  <a:srgbClr val="005172"/>
                </a:solidFill>
              </a:rPr>
              <a:t>Vrijdag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nog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geen</a:t>
            </a:r>
            <a:r>
              <a:rPr lang="en-US">
                <a:solidFill>
                  <a:srgbClr val="005172"/>
                </a:solidFill>
              </a:rPr>
              <a:t> lid van de </a:t>
            </a:r>
            <a:r>
              <a:rPr lang="en-US" err="1">
                <a:solidFill>
                  <a:srgbClr val="005172"/>
                </a:solidFill>
              </a:rPr>
              <a:t>kenniseenheid</a:t>
            </a:r>
            <a:r>
              <a:rPr lang="en-US">
                <a:solidFill>
                  <a:srgbClr val="005172"/>
                </a:solidFill>
              </a:rPr>
              <a:t>? Geen </a:t>
            </a:r>
            <a:r>
              <a:rPr lang="en-US" err="1">
                <a:solidFill>
                  <a:srgbClr val="005172"/>
                </a:solidFill>
              </a:rPr>
              <a:t>een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seintje</a:t>
            </a:r>
            <a:r>
              <a:rPr lang="en-US">
                <a:solidFill>
                  <a:srgbClr val="005172"/>
                </a:solidFill>
              </a:rPr>
              <a:t> </a:t>
            </a:r>
            <a:r>
              <a:rPr lang="en-US" err="1">
                <a:solidFill>
                  <a:srgbClr val="005172"/>
                </a:solidFill>
              </a:rPr>
              <a:t>aan</a:t>
            </a:r>
            <a:r>
              <a:rPr lang="en-US">
                <a:solidFill>
                  <a:srgbClr val="005172"/>
                </a:solidFill>
              </a:rPr>
              <a:t> de </a:t>
            </a:r>
            <a:r>
              <a:rPr lang="en-US" err="1">
                <a:solidFill>
                  <a:srgbClr val="005172"/>
                </a:solidFill>
              </a:rPr>
              <a:t>beheerder</a:t>
            </a:r>
            <a:r>
              <a:rPr lang="en-US">
                <a:solidFill>
                  <a:srgbClr val="005172"/>
                </a:solidFill>
              </a:rPr>
              <a:t>. </a:t>
            </a:r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657B99-3C9E-E0AA-D491-9102DD0DC2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94796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609F96-F2B3-16D8-2099-4D094E0DE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E8A4295-8151-6642-8884-0728038779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604007C-AC4A-FBD5-6AF3-6C31AE467D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Linksboven in de hoek komt </a:t>
            </a:r>
            <a:r>
              <a:rPr lang="nl-NL" err="1"/>
              <a:t>Connections</a:t>
            </a:r>
            <a:r>
              <a:rPr lang="nl-NL"/>
              <a:t>. </a:t>
            </a:r>
            <a:br>
              <a:rPr lang="nl-NL">
                <a:cs typeface="+mn-lt"/>
              </a:rPr>
            </a:br>
            <a:r>
              <a:rPr lang="nl-NL">
                <a:solidFill>
                  <a:srgbClr val="005172"/>
                </a:solidFill>
              </a:rPr>
              <a:t>Ontdek ook de community voor </a:t>
            </a:r>
            <a:r>
              <a:rPr lang="nl-NL" err="1">
                <a:solidFill>
                  <a:srgbClr val="005172"/>
                </a:solidFill>
              </a:rPr>
              <a:t>MOA's</a:t>
            </a:r>
            <a:r>
              <a:rPr lang="nl-NL">
                <a:solidFill>
                  <a:srgbClr val="005172"/>
                </a:solidFill>
              </a:rPr>
              <a:t> (Network of Management Support Professional)</a:t>
            </a:r>
            <a:endParaRPr lang="nl-NL">
              <a:ea typeface="Calibri"/>
              <a:cs typeface="Calibri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90ECF53-03ED-1EEF-DEA7-551C219A5A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053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CF5A5-3FF6-F286-D014-D79ABDB11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C5AA6CC-567E-A5B7-4940-4C78A799D5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993B15C-9D06-3F79-6875-ADDB78D5C2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Linksboven in de hoek komt </a:t>
            </a:r>
            <a:r>
              <a:rPr lang="nl-NL" err="1"/>
              <a:t>Connections</a:t>
            </a:r>
            <a:r>
              <a:rPr lang="nl-NL"/>
              <a:t>. </a:t>
            </a:r>
            <a:br>
              <a:rPr lang="nl-NL">
                <a:cs typeface="+mn-lt"/>
              </a:rPr>
            </a:br>
            <a:r>
              <a:rPr lang="nl-NL">
                <a:solidFill>
                  <a:srgbClr val="005172"/>
                </a:solidFill>
              </a:rPr>
              <a:t>Ontdek ook de community voor </a:t>
            </a:r>
            <a:r>
              <a:rPr lang="nl-NL" err="1">
                <a:solidFill>
                  <a:srgbClr val="005172"/>
                </a:solidFill>
              </a:rPr>
              <a:t>MOA's</a:t>
            </a:r>
            <a:r>
              <a:rPr lang="nl-NL">
                <a:solidFill>
                  <a:srgbClr val="005172"/>
                </a:solidFill>
              </a:rPr>
              <a:t> (Network of Management Support Professional)</a:t>
            </a:r>
            <a:endParaRPr lang="nl-NL">
              <a:ea typeface="Calibri"/>
              <a:cs typeface="Calibri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ECF2B47-DBF3-4DBA-2F99-EBE082E0D7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23261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err="1"/>
              <a:t>Voiceover</a:t>
            </a:r>
            <a:r>
              <a:rPr lang="nl-NL"/>
              <a:t> Danny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983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>
                <a:ea typeface="Calibri"/>
                <a:cs typeface="+mn-lt"/>
              </a:rPr>
              <a:t>Nu komen </a:t>
            </a:r>
            <a:r>
              <a:rPr lang="nl-NL" err="1">
                <a:ea typeface="Calibri"/>
                <a:cs typeface="+mn-lt"/>
              </a:rPr>
              <a:t>Viva</a:t>
            </a:r>
            <a:r>
              <a:rPr lang="nl-NL">
                <a:ea typeface="Calibri"/>
                <a:cs typeface="+mn-lt"/>
              </a:rPr>
              <a:t> </a:t>
            </a:r>
            <a:r>
              <a:rPr lang="nl-NL" err="1">
                <a:ea typeface="Calibri"/>
                <a:cs typeface="+mn-lt"/>
              </a:rPr>
              <a:t>Connections</a:t>
            </a:r>
            <a:r>
              <a:rPr lang="nl-NL">
                <a:ea typeface="Calibri"/>
                <a:cs typeface="+mn-lt"/>
              </a:rPr>
              <a:t>, </a:t>
            </a:r>
            <a:r>
              <a:rPr lang="nl-NL" err="1">
                <a:ea typeface="Calibri"/>
                <a:cs typeface="+mn-lt"/>
              </a:rPr>
              <a:t>Viva</a:t>
            </a:r>
            <a:r>
              <a:rPr lang="nl-NL">
                <a:ea typeface="Calibri"/>
                <a:cs typeface="+mn-lt"/>
              </a:rPr>
              <a:t> </a:t>
            </a:r>
            <a:r>
              <a:rPr lang="nl-NL" err="1">
                <a:ea typeface="Calibri"/>
                <a:cs typeface="+mn-lt"/>
              </a:rPr>
              <a:t>Engage</a:t>
            </a:r>
            <a:r>
              <a:rPr lang="nl-NL">
                <a:ea typeface="Calibri"/>
                <a:cs typeface="+mn-lt"/>
              </a:rPr>
              <a:t> erbij en WUR Support portaal erbij in de </a:t>
            </a:r>
            <a:r>
              <a:rPr lang="nl-NL" err="1">
                <a:ea typeface="Calibri"/>
                <a:cs typeface="+mn-lt"/>
              </a:rPr>
              <a:t>linkerbalk</a:t>
            </a:r>
            <a:r>
              <a:rPr lang="nl-NL">
                <a:ea typeface="Calibri"/>
                <a:cs typeface="+mn-lt"/>
              </a:rPr>
              <a:t>. </a:t>
            </a:r>
            <a:br>
              <a:rPr lang="nl-NL">
                <a:ea typeface="Calibri"/>
                <a:cs typeface="+mn-lt"/>
              </a:rPr>
            </a:br>
            <a:br>
              <a:rPr lang="nl-NL">
                <a:ea typeface="Calibri"/>
                <a:cs typeface="+mn-lt"/>
              </a:rPr>
            </a:br>
            <a:endParaRPr lang="nl-NL">
              <a:ea typeface="Calibri"/>
              <a:cs typeface="Calibri"/>
            </a:endParaRP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073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Linksboven in de hoek komt </a:t>
            </a:r>
            <a:r>
              <a:rPr lang="nl-NL" err="1"/>
              <a:t>Connections</a:t>
            </a:r>
            <a:r>
              <a:rPr lang="nl-NL"/>
              <a:t>. </a:t>
            </a:r>
            <a:br>
              <a:rPr lang="nl-NL">
                <a:cs typeface="+mn-lt"/>
              </a:rPr>
            </a:br>
            <a:endParaRPr lang="nl-NL">
              <a:ea typeface="Calibri"/>
              <a:cs typeface="Calibri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69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l-NL">
                <a:solidFill>
                  <a:srgbClr val="005172"/>
                </a:solidFill>
              </a:rPr>
              <a:t>Intranetgroepen in 2e: </a:t>
            </a:r>
            <a:endParaRPr lang="en-US"/>
          </a:p>
          <a:p>
            <a:pPr marL="628650" lvl="1" indent="-171450">
              <a:buFont typeface="Arial"/>
              <a:buChar char="•"/>
            </a:pPr>
            <a:r>
              <a:rPr lang="nl-NL">
                <a:solidFill>
                  <a:srgbClr val="005172"/>
                </a:solidFill>
              </a:rPr>
              <a:t>Pages en inhoud = WUR Support portaal</a:t>
            </a:r>
            <a:endParaRPr lang="nl-NL"/>
          </a:p>
          <a:p>
            <a:pPr marL="628650" lvl="1" indent="-171450">
              <a:buFont typeface="Arial"/>
              <a:buChar char="•"/>
            </a:pPr>
            <a:r>
              <a:rPr lang="nl-NL">
                <a:solidFill>
                  <a:srgbClr val="005172"/>
                </a:solidFill>
              </a:rPr>
              <a:t>Intranetgroepen  = </a:t>
            </a:r>
            <a:r>
              <a:rPr lang="nl-NL" err="1">
                <a:solidFill>
                  <a:srgbClr val="005172"/>
                </a:solidFill>
              </a:rPr>
              <a:t>Viva</a:t>
            </a:r>
            <a:r>
              <a:rPr lang="nl-NL">
                <a:solidFill>
                  <a:srgbClr val="005172"/>
                </a:solidFill>
              </a:rPr>
              <a:t> </a:t>
            </a:r>
            <a:r>
              <a:rPr lang="nl-NL" err="1">
                <a:solidFill>
                  <a:srgbClr val="005172"/>
                </a:solidFill>
              </a:rPr>
              <a:t>Engage</a:t>
            </a:r>
            <a:r>
              <a:rPr lang="nl-NL">
                <a:solidFill>
                  <a:srgbClr val="005172"/>
                </a:solidFill>
              </a:rPr>
              <a:t> </a:t>
            </a:r>
            <a:r>
              <a:rPr lang="nl-NL" err="1">
                <a:solidFill>
                  <a:srgbClr val="005172"/>
                </a:solidFill>
              </a:rPr>
              <a:t>communities</a:t>
            </a:r>
            <a:endParaRPr lang="nl-NL" err="1"/>
          </a:p>
          <a:p>
            <a:pPr marL="285750" indent="-28575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Font typeface="Arial,Sans-Serif"/>
              <a:buChar char="•"/>
            </a:pPr>
            <a:endParaRPr lang="nl-NL">
              <a:solidFill>
                <a:srgbClr val="005172"/>
              </a:solidFill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2352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32F0D-031D-B67E-1E69-65BBB2279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E912B7F-E501-68F3-D0BE-47566D021F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7B5A788-C559-4641-AAAC-0B7572F20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err="1">
                <a:ea typeface="Calibri"/>
                <a:cs typeface="+mn-lt"/>
              </a:rPr>
              <a:t>Voiceover</a:t>
            </a:r>
            <a:r>
              <a:rPr lang="nl-NL">
                <a:ea typeface="Calibri"/>
                <a:cs typeface="+mn-lt"/>
              </a:rPr>
              <a:t> van Danny</a:t>
            </a:r>
            <a:br>
              <a:rPr lang="nl-NL">
                <a:ea typeface="Calibri"/>
                <a:cs typeface="+mn-lt"/>
              </a:rPr>
            </a:br>
            <a:br>
              <a:rPr lang="nl-NL">
                <a:ea typeface="Calibri"/>
                <a:cs typeface="+mn-lt"/>
              </a:rPr>
            </a:br>
            <a:endParaRPr lang="nl-NL">
              <a:ea typeface="Calibri"/>
              <a:cs typeface="Calibri"/>
            </a:endParaRPr>
          </a:p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07E5AFD-90B7-139F-A657-2A51395073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422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4B5222-989D-64A3-3073-FA5D65870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2CF2D329-2586-E906-2A5B-462C2168C2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6E56E8F-F4E5-07DE-514E-8BF89B9C42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2" charset="2"/>
              <a:buChar char="•"/>
            </a:pPr>
            <a:r>
              <a:rPr lang="nl-NL"/>
              <a:t>MS Teams</a:t>
            </a:r>
            <a:br>
              <a:rPr lang="nl-NL"/>
            </a:br>
            <a:br>
              <a:rPr lang="nl-NL"/>
            </a:br>
            <a:r>
              <a:rPr lang="nl-NL">
                <a:latin typeface="Verdana"/>
                <a:ea typeface="Verdana"/>
              </a:rPr>
              <a:t>4 sept: WMR, WFSR, Young@WUR, VitalWURk + Community Tips &amp; Tricks</a:t>
            </a:r>
          </a:p>
          <a:p>
            <a:pPr marL="285750" indent="-285750">
              <a:buFont typeface="Arial" pitchFamily="2" charset="2"/>
              <a:buChar char="•"/>
            </a:pPr>
            <a:r>
              <a:rPr lang="nl-NL">
                <a:latin typeface="Verdana"/>
                <a:ea typeface="Verdana"/>
              </a:rPr>
              <a:t>11 sept: Beheerder van intranetgroepen toegang</a:t>
            </a:r>
          </a:p>
          <a:p>
            <a:pPr marL="285750" indent="-285750">
              <a:buFont typeface="Arial" pitchFamily="2" charset="2"/>
              <a:buChar char="•"/>
            </a:pPr>
            <a:r>
              <a:rPr lang="nl-NL">
                <a:latin typeface="Verdana"/>
                <a:ea typeface="Verdana"/>
              </a:rPr>
              <a:t>23 septemer: Iedereen toegang tot Viva Engage</a:t>
            </a:r>
          </a:p>
          <a:p>
            <a:pPr marL="1268095" lvl="1">
              <a:buSzPct val="114999"/>
              <a:buFont typeface="Courier New" pitchFamily="2" charset="2"/>
              <a:buChar char="o"/>
            </a:pPr>
            <a:r>
              <a:rPr lang="nl-NL">
                <a:latin typeface="Verdana"/>
                <a:ea typeface="Verdana"/>
              </a:rPr>
              <a:t>8 officiele communties</a:t>
            </a:r>
            <a:endParaRPr lang="nl-NL">
              <a:ea typeface="Verdana" pitchFamily="34" charset="0"/>
            </a:endParaRPr>
          </a:p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65AADD6-CA5F-E1BF-5E89-E10A5BB127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6839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2BD6A3-590E-0051-CF20-4A351B8AB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0D03E06-71D2-3613-DD61-EF99BE88F7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70E6E54-67E5-A274-F6BE-55B9F28220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 dirty="0">
                <a:solidFill>
                  <a:srgbClr val="005172"/>
                </a:solidFill>
              </a:rPr>
              <a:t>Viva Engage in </a:t>
            </a:r>
            <a:r>
              <a:rPr lang="en-US" dirty="0" err="1">
                <a:solidFill>
                  <a:srgbClr val="005172"/>
                </a:solidFill>
              </a:rPr>
              <a:t>jouw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linkerbalk</a:t>
            </a:r>
            <a:r>
              <a:rPr lang="en-US" dirty="0">
                <a:solidFill>
                  <a:srgbClr val="005172"/>
                </a:solidFill>
              </a:rPr>
              <a:t> in Teams.</a:t>
            </a:r>
          </a:p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 dirty="0" err="1">
                <a:solidFill>
                  <a:srgbClr val="005172"/>
                </a:solidFill>
              </a:rPr>
              <a:t>Automatisch</a:t>
            </a:r>
            <a:r>
              <a:rPr lang="en-US" dirty="0">
                <a:solidFill>
                  <a:srgbClr val="005172"/>
                </a:solidFill>
              </a:rPr>
              <a:t> lid van </a:t>
            </a:r>
            <a:r>
              <a:rPr lang="en-US" dirty="0" err="1">
                <a:solidFill>
                  <a:srgbClr val="005172"/>
                </a:solidFill>
              </a:rPr>
              <a:t>jouw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kenniseenheid</a:t>
            </a:r>
            <a:r>
              <a:rPr lang="en-US" dirty="0">
                <a:solidFill>
                  <a:srgbClr val="005172"/>
                </a:solidFill>
              </a:rPr>
              <a:t>.</a:t>
            </a:r>
            <a:endParaRPr lang="en-US" dirty="0">
              <a:solidFill>
                <a:srgbClr val="005172"/>
              </a:solidFill>
              <a:ea typeface="Calibri"/>
              <a:cs typeface="Calibri"/>
            </a:endParaRPr>
          </a:p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 dirty="0">
                <a:solidFill>
                  <a:srgbClr val="005172"/>
                </a:solidFill>
              </a:rPr>
              <a:t>Lid van de (</a:t>
            </a:r>
            <a:r>
              <a:rPr lang="en-US" dirty="0" err="1">
                <a:solidFill>
                  <a:srgbClr val="005172"/>
                </a:solidFill>
              </a:rPr>
              <a:t>gelijknamige</a:t>
            </a:r>
            <a:r>
              <a:rPr lang="en-US" dirty="0">
                <a:solidFill>
                  <a:srgbClr val="005172"/>
                </a:solidFill>
              </a:rPr>
              <a:t>) communities.</a:t>
            </a:r>
            <a:endParaRPr lang="en-US" dirty="0">
              <a:solidFill>
                <a:srgbClr val="005172"/>
              </a:solidFill>
              <a:ea typeface="Calibri"/>
              <a:cs typeface="Calibri"/>
            </a:endParaRPr>
          </a:p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 dirty="0" err="1">
                <a:solidFill>
                  <a:srgbClr val="005172"/>
                </a:solidFill>
              </a:rPr>
              <a:t>Ontdek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zelf</a:t>
            </a:r>
            <a:r>
              <a:rPr lang="en-US" dirty="0">
                <a:solidFill>
                  <a:srgbClr val="005172"/>
                </a:solidFill>
              </a:rPr>
              <a:t> de </a:t>
            </a:r>
            <a:r>
              <a:rPr lang="en-US" dirty="0" err="1">
                <a:solidFill>
                  <a:srgbClr val="005172"/>
                </a:solidFill>
              </a:rPr>
              <a:t>nieuwe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communties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waar</a:t>
            </a:r>
            <a:r>
              <a:rPr lang="en-US" dirty="0">
                <a:solidFill>
                  <a:srgbClr val="005172"/>
                </a:solidFill>
              </a:rPr>
              <a:t> je lid van wilt </a:t>
            </a:r>
            <a:r>
              <a:rPr lang="en-US" dirty="0" err="1">
                <a:solidFill>
                  <a:srgbClr val="005172"/>
                </a:solidFill>
              </a:rPr>
              <a:t>worden</a:t>
            </a:r>
            <a:r>
              <a:rPr lang="en-US" dirty="0">
                <a:solidFill>
                  <a:srgbClr val="005172"/>
                </a:solidFill>
              </a:rPr>
              <a:t>.</a:t>
            </a:r>
            <a:endParaRPr lang="en-US" dirty="0">
              <a:solidFill>
                <a:srgbClr val="005172"/>
              </a:solidFill>
              <a:ea typeface="Calibri"/>
              <a:cs typeface="Calibri"/>
            </a:endParaRPr>
          </a:p>
          <a:p>
            <a:pPr marL="171450" indent="-171450">
              <a:spcBef>
                <a:spcPts val="1467"/>
              </a:spcBef>
              <a:spcAft>
                <a:spcPct val="0"/>
              </a:spcAft>
              <a:buFont typeface="Arial,Sans-Serif"/>
              <a:buChar char="•"/>
            </a:pPr>
            <a:r>
              <a:rPr lang="en-US" dirty="0" err="1">
                <a:solidFill>
                  <a:srgbClr val="005172"/>
                </a:solidFill>
              </a:rPr>
              <a:t>Ontdek</a:t>
            </a:r>
            <a:r>
              <a:rPr lang="en-US" dirty="0">
                <a:solidFill>
                  <a:srgbClr val="005172"/>
                </a:solidFill>
              </a:rPr>
              <a:t> de Community Tips &amp; Tricks </a:t>
            </a:r>
            <a:r>
              <a:rPr lang="en-US" dirty="0" err="1">
                <a:solidFill>
                  <a:srgbClr val="005172"/>
                </a:solidFill>
              </a:rPr>
              <a:t>en</a:t>
            </a:r>
            <a:r>
              <a:rPr lang="en-US" dirty="0">
                <a:solidFill>
                  <a:srgbClr val="005172"/>
                </a:solidFill>
              </a:rPr>
              <a:t> het </a:t>
            </a:r>
            <a:r>
              <a:rPr lang="en-US" dirty="0" err="1">
                <a:solidFill>
                  <a:srgbClr val="005172"/>
                </a:solidFill>
              </a:rPr>
              <a:t>kennisartikel</a:t>
            </a:r>
            <a:r>
              <a:rPr lang="en-US" dirty="0">
                <a:solidFill>
                  <a:srgbClr val="005172"/>
                </a:solidFill>
              </a:rPr>
              <a:t> over wat je met Viva Engage </a:t>
            </a:r>
            <a:r>
              <a:rPr lang="en-US" dirty="0" err="1">
                <a:solidFill>
                  <a:srgbClr val="005172"/>
                </a:solidFill>
              </a:rPr>
              <a:t>kan.</a:t>
            </a:r>
            <a:r>
              <a:rPr lang="en-US" dirty="0">
                <a:solidFill>
                  <a:srgbClr val="005172"/>
                </a:solidFill>
              </a:rPr>
              <a:t> </a:t>
            </a:r>
            <a:endParaRPr lang="en-US" dirty="0">
              <a:solidFill>
                <a:srgbClr val="005172"/>
              </a:solidFill>
              <a:ea typeface="Calibri"/>
              <a:cs typeface="Calibri"/>
            </a:endParaRPr>
          </a:p>
          <a:p>
            <a:pPr>
              <a:spcBef>
                <a:spcPts val="1467"/>
              </a:spcBef>
              <a:spcAft>
                <a:spcPct val="0"/>
              </a:spcAft>
            </a:pPr>
            <a:r>
              <a:rPr lang="en-US" dirty="0">
                <a:solidFill>
                  <a:srgbClr val="005172"/>
                </a:solidFill>
              </a:rPr>
              <a:t>Let op: </a:t>
            </a:r>
            <a:r>
              <a:rPr lang="en-US" u="sng" dirty="0" err="1">
                <a:solidFill>
                  <a:srgbClr val="005172"/>
                </a:solidFill>
              </a:rPr>
              <a:t>Vanaf</a:t>
            </a:r>
            <a:r>
              <a:rPr lang="en-US" u="sng" dirty="0">
                <a:solidFill>
                  <a:srgbClr val="005172"/>
                </a:solidFill>
              </a:rPr>
              <a:t> </a:t>
            </a:r>
            <a:r>
              <a:rPr lang="en-US" u="sng" dirty="0" err="1">
                <a:solidFill>
                  <a:srgbClr val="005172"/>
                </a:solidFill>
              </a:rPr>
              <a:t>vandaag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gaat</a:t>
            </a:r>
            <a:r>
              <a:rPr lang="en-US" dirty="0">
                <a:solidFill>
                  <a:srgbClr val="005172"/>
                </a:solidFill>
              </a:rPr>
              <a:t> MDT VOICE/ de </a:t>
            </a:r>
            <a:r>
              <a:rPr lang="en-US" dirty="0" err="1">
                <a:solidFill>
                  <a:srgbClr val="005172"/>
                </a:solidFill>
              </a:rPr>
              <a:t>beheerder</a:t>
            </a:r>
            <a:r>
              <a:rPr lang="en-US" dirty="0">
                <a:solidFill>
                  <a:srgbClr val="005172"/>
                </a:solidFill>
              </a:rPr>
              <a:t> van de </a:t>
            </a:r>
            <a:r>
              <a:rPr lang="en-US" dirty="0" err="1">
                <a:solidFill>
                  <a:srgbClr val="005172"/>
                </a:solidFill>
              </a:rPr>
              <a:t>gelijknamige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intranetgroep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aan</a:t>
            </a:r>
            <a:r>
              <a:rPr lang="en-US" dirty="0">
                <a:solidFill>
                  <a:srgbClr val="005172"/>
                </a:solidFill>
              </a:rPr>
              <a:t> de slag om </a:t>
            </a:r>
            <a:r>
              <a:rPr lang="en-US" dirty="0" err="1">
                <a:solidFill>
                  <a:srgbClr val="005172"/>
                </a:solidFill>
              </a:rPr>
              <a:t>jou</a:t>
            </a:r>
            <a:r>
              <a:rPr lang="en-US" dirty="0">
                <a:solidFill>
                  <a:srgbClr val="005172"/>
                </a:solidFill>
              </a:rPr>
              <a:t> toe </a:t>
            </a:r>
            <a:r>
              <a:rPr lang="en-US" dirty="0" err="1">
                <a:solidFill>
                  <a:srgbClr val="005172"/>
                </a:solidFill>
              </a:rPr>
              <a:t>te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voegen</a:t>
            </a:r>
            <a:r>
              <a:rPr lang="en-US" dirty="0">
                <a:solidFill>
                  <a:srgbClr val="005172"/>
                </a:solidFill>
              </a:rPr>
              <a:t>. Hier </a:t>
            </a:r>
            <a:r>
              <a:rPr lang="en-US" dirty="0" err="1">
                <a:solidFill>
                  <a:srgbClr val="005172"/>
                </a:solidFill>
              </a:rPr>
              <a:t>gaat</a:t>
            </a:r>
            <a:r>
              <a:rPr lang="en-US" dirty="0">
                <a:solidFill>
                  <a:srgbClr val="005172"/>
                </a:solidFill>
              </a:rPr>
              <a:t> 24 </a:t>
            </a:r>
            <a:r>
              <a:rPr lang="en-US" dirty="0" err="1">
                <a:solidFill>
                  <a:srgbClr val="005172"/>
                </a:solidFill>
              </a:rPr>
              <a:t>uur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synchronisatietijd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overheen</a:t>
            </a:r>
            <a:r>
              <a:rPr lang="en-US" dirty="0">
                <a:solidFill>
                  <a:srgbClr val="005172"/>
                </a:solidFill>
              </a:rPr>
              <a:t>. </a:t>
            </a:r>
            <a:r>
              <a:rPr lang="en-US" dirty="0" err="1">
                <a:solidFill>
                  <a:srgbClr val="005172"/>
                </a:solidFill>
              </a:rPr>
              <a:t>Vrijdag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nog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geen</a:t>
            </a:r>
            <a:r>
              <a:rPr lang="en-US" dirty="0">
                <a:solidFill>
                  <a:srgbClr val="005172"/>
                </a:solidFill>
              </a:rPr>
              <a:t> lid van de </a:t>
            </a:r>
            <a:r>
              <a:rPr lang="en-US" dirty="0" err="1">
                <a:solidFill>
                  <a:srgbClr val="005172"/>
                </a:solidFill>
              </a:rPr>
              <a:t>kenniseenheid</a:t>
            </a:r>
            <a:r>
              <a:rPr lang="en-US" dirty="0">
                <a:solidFill>
                  <a:srgbClr val="005172"/>
                </a:solidFill>
              </a:rPr>
              <a:t>? Geen </a:t>
            </a:r>
            <a:r>
              <a:rPr lang="en-US" dirty="0" err="1">
                <a:solidFill>
                  <a:srgbClr val="005172"/>
                </a:solidFill>
              </a:rPr>
              <a:t>een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seintje</a:t>
            </a:r>
            <a:r>
              <a:rPr lang="en-US" dirty="0">
                <a:solidFill>
                  <a:srgbClr val="005172"/>
                </a:solidFill>
              </a:rPr>
              <a:t> </a:t>
            </a:r>
            <a:r>
              <a:rPr lang="en-US" dirty="0" err="1">
                <a:solidFill>
                  <a:srgbClr val="005172"/>
                </a:solidFill>
              </a:rPr>
              <a:t>aan</a:t>
            </a:r>
            <a:r>
              <a:rPr lang="en-US" dirty="0">
                <a:solidFill>
                  <a:srgbClr val="005172"/>
                </a:solidFill>
              </a:rPr>
              <a:t> de </a:t>
            </a:r>
            <a:r>
              <a:rPr lang="en-US" dirty="0" err="1">
                <a:solidFill>
                  <a:srgbClr val="005172"/>
                </a:solidFill>
              </a:rPr>
              <a:t>beheerder</a:t>
            </a:r>
            <a:r>
              <a:rPr lang="en-US" dirty="0">
                <a:solidFill>
                  <a:srgbClr val="005172"/>
                </a:solidFill>
              </a:rPr>
              <a:t>. 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657B99-3C9E-E0AA-D491-9102DD0DC2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9479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609F96-F2B3-16D8-2099-4D094E0DE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E8A4295-8151-6642-8884-0728038779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604007C-AC4A-FBD5-6AF3-6C31AE467D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Linksboven in de hoek komt </a:t>
            </a:r>
            <a:r>
              <a:rPr lang="nl-NL" err="1"/>
              <a:t>Connections</a:t>
            </a:r>
            <a:r>
              <a:rPr lang="nl-NL"/>
              <a:t>. </a:t>
            </a:r>
            <a:br>
              <a:rPr lang="nl-NL">
                <a:cs typeface="+mn-lt"/>
              </a:rPr>
            </a:br>
            <a:r>
              <a:rPr lang="nl-NL">
                <a:solidFill>
                  <a:srgbClr val="005172"/>
                </a:solidFill>
              </a:rPr>
              <a:t>Ontdek ook de community voor </a:t>
            </a:r>
            <a:r>
              <a:rPr lang="nl-NL" err="1">
                <a:solidFill>
                  <a:srgbClr val="005172"/>
                </a:solidFill>
              </a:rPr>
              <a:t>MOA's</a:t>
            </a:r>
            <a:r>
              <a:rPr lang="nl-NL">
                <a:solidFill>
                  <a:srgbClr val="005172"/>
                </a:solidFill>
              </a:rPr>
              <a:t> (Network of Management Support Professional)</a:t>
            </a:r>
            <a:endParaRPr lang="nl-NL">
              <a:ea typeface="Calibri"/>
              <a:cs typeface="Calibri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90ECF53-03ED-1EEF-DEA7-551C219A5A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053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CF5A5-3FF6-F286-D014-D79ABDB11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C5AA6CC-567E-A5B7-4940-4C78A799D5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993B15C-9D06-3F79-6875-ADDB78D5C2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Linksboven in de hoek komt </a:t>
            </a:r>
            <a:r>
              <a:rPr lang="nl-NL" err="1"/>
              <a:t>Connections</a:t>
            </a:r>
            <a:r>
              <a:rPr lang="nl-NL"/>
              <a:t>. </a:t>
            </a:r>
            <a:br>
              <a:rPr lang="nl-NL">
                <a:cs typeface="+mn-lt"/>
              </a:rPr>
            </a:br>
            <a:r>
              <a:rPr lang="nl-NL">
                <a:solidFill>
                  <a:srgbClr val="005172"/>
                </a:solidFill>
              </a:rPr>
              <a:t>Ontdek ook de community voor </a:t>
            </a:r>
            <a:r>
              <a:rPr lang="nl-NL" err="1">
                <a:solidFill>
                  <a:srgbClr val="005172"/>
                </a:solidFill>
              </a:rPr>
              <a:t>MOA's</a:t>
            </a:r>
            <a:r>
              <a:rPr lang="nl-NL">
                <a:solidFill>
                  <a:srgbClr val="005172"/>
                </a:solidFill>
              </a:rPr>
              <a:t> (Network of Management Support Professional)</a:t>
            </a:r>
            <a:endParaRPr lang="nl-NL">
              <a:ea typeface="Calibri"/>
              <a:cs typeface="Calibri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ECF2B47-DBF3-4DBA-2F99-EBE082E0D7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2326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22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9150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</a:p>
        </p:txBody>
      </p:sp>
      <p:sp>
        <p:nvSpPr>
          <p:cNvPr id="23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</a:p>
        </p:txBody>
      </p:sp>
      <p:sp>
        <p:nvSpPr>
          <p:cNvPr id="24" name="Tijdelijke aanduiding voor afbeelding 24"/>
          <p:cNvSpPr>
            <a:spLocks noGrp="1" noChangeAspect="1"/>
          </p:cNvSpPr>
          <p:nvPr>
            <p:ph type="pic" sz="quarter" idx="28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</a:p>
        </p:txBody>
      </p:sp>
      <p:sp>
        <p:nvSpPr>
          <p:cNvPr id="25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</a:p>
        </p:txBody>
      </p:sp>
      <p:sp>
        <p:nvSpPr>
          <p:cNvPr id="26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  <p:sp>
        <p:nvSpPr>
          <p:cNvPr id="27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33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slide vierkant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972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607588" y="170100"/>
            <a:ext cx="4284000" cy="4284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723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oto's met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1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5925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3476550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6" name="Tijdelijke aanduiding voor afbeelding 24"/>
          <p:cNvSpPr>
            <a:spLocks noGrp="1" noChangeAspect="1"/>
          </p:cNvSpPr>
          <p:nvPr>
            <p:ph type="pic" sz="quarter" idx="18"/>
          </p:nvPr>
        </p:nvSpPr>
        <p:spPr>
          <a:xfrm>
            <a:off x="6337175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7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3507017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6"/>
          </p:nvPr>
        </p:nvSpPr>
        <p:spPr>
          <a:xfrm>
            <a:off x="6215589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  <p:sp>
        <p:nvSpPr>
          <p:cNvPr id="19" name="Tijdelijke aanduiding voor tekst 21"/>
          <p:cNvSpPr>
            <a:spLocks noGrp="1"/>
          </p:cNvSpPr>
          <p:nvPr>
            <p:ph type="body" sz="quarter" idx="27"/>
          </p:nvPr>
        </p:nvSpPr>
        <p:spPr>
          <a:xfrm>
            <a:off x="3364454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031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2 vierkante fot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473201"/>
            <a:ext cx="4059604" cy="2987862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9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474463"/>
            <a:ext cx="4060800" cy="298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2432627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grot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8745" y="1107712"/>
            <a:ext cx="8274430" cy="334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2178015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taande foto's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5950" y="166688"/>
            <a:ext cx="4032000" cy="42903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59588" y="166688"/>
            <a:ext cx="4032000" cy="428966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470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gray">
          <a:xfrm>
            <a:off x="1" y="0"/>
            <a:ext cx="9143999" cy="51435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white">
          <a:xfrm>
            <a:off x="561600" y="172641"/>
            <a:ext cx="8330400" cy="612000"/>
          </a:xfrm>
          <a:noFill/>
          <a:ln w="0">
            <a:gradFill>
              <a:gsLst>
                <a:gs pos="0">
                  <a:schemeClr val="bg1"/>
                </a:gs>
                <a:gs pos="1000">
                  <a:schemeClr val="bg1">
                    <a:alpha val="0"/>
                  </a:schemeClr>
                </a:gs>
                <a:gs pos="99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628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1582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93200" y="1368000"/>
            <a:ext cx="8398800" cy="3092400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377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15951" y="1473199"/>
            <a:ext cx="8275638" cy="298767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337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/tussenslide met rond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972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6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20345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slide me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>
            <a:lvl2pPr marL="541338" indent="-271463">
              <a:buClr>
                <a:schemeClr val="bg2"/>
              </a:buClr>
              <a:defRPr/>
            </a:lvl2pPr>
            <a:lvl3pPr marL="804863" indent="-263525">
              <a:tabLst/>
              <a:defRPr/>
            </a:lvl3pPr>
            <a:lvl4pPr marL="1074738" indent="-269875">
              <a:tabLst/>
              <a:defRPr/>
            </a:lvl4pPr>
            <a:lvl5pPr marL="1346200" indent="-271463">
              <a:tabLst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3010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slide met meerder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972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10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1" name="Tijdelijke aanduiding voor afbeelding 24"/>
          <p:cNvSpPr>
            <a:spLocks noGrp="1"/>
          </p:cNvSpPr>
          <p:nvPr>
            <p:ph type="pic" sz="quarter" idx="28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/>
              <a:t>Klik op het pictogram als u een logo wilt toevoegen</a:t>
            </a:r>
          </a:p>
        </p:txBody>
      </p:sp>
      <p:sp>
        <p:nvSpPr>
          <p:cNvPr id="16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/>
              <a:t>Klik op het pictogram als u een logo wilt toevoegen</a:t>
            </a:r>
          </a:p>
        </p:txBody>
      </p:sp>
      <p:sp>
        <p:nvSpPr>
          <p:cNvPr id="18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/>
              <a:t>Klik op het pictogram als u een logo wilt toevoegen</a:t>
            </a:r>
          </a:p>
        </p:txBody>
      </p:sp>
      <p:sp>
        <p:nvSpPr>
          <p:cNvPr id="19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/>
              <a:t>Klik op het pictogram als u een logo wilt toevoegen</a:t>
            </a:r>
          </a:p>
        </p:txBody>
      </p:sp>
      <p:sp>
        <p:nvSpPr>
          <p:cNvPr id="20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91126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tekst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4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4786175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049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kader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8401" y="1474788"/>
            <a:ext cx="4051491" cy="298608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29501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kader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6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791075" y="1359936"/>
            <a:ext cx="4100513" cy="3100939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89540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kader met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1"/>
          </p:nvPr>
        </p:nvSpPr>
        <p:spPr>
          <a:xfrm>
            <a:off x="4791075" y="1471727"/>
            <a:ext cx="4100513" cy="298914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162839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5" name="Tijdelijke aanduiding voor SmartArt 7"/>
          <p:cNvSpPr>
            <a:spLocks noGrp="1"/>
          </p:cNvSpPr>
          <p:nvPr>
            <p:ph type="dgm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75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meerder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31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9150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</a:p>
        </p:txBody>
      </p:sp>
      <p:sp>
        <p:nvSpPr>
          <p:cNvPr id="32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</a:p>
        </p:txBody>
      </p:sp>
      <p:sp>
        <p:nvSpPr>
          <p:cNvPr id="33" name="Tijdelijke aanduiding voor afbeelding 24"/>
          <p:cNvSpPr>
            <a:spLocks noGrp="1" noChangeAspect="1"/>
          </p:cNvSpPr>
          <p:nvPr>
            <p:ph type="pic" sz="quarter" idx="28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</a:p>
        </p:txBody>
      </p:sp>
      <p:sp>
        <p:nvSpPr>
          <p:cNvPr id="34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</a:p>
        </p:txBody>
      </p:sp>
      <p:sp>
        <p:nvSpPr>
          <p:cNvPr id="35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  <p:sp>
        <p:nvSpPr>
          <p:cNvPr id="36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  <p:sp>
        <p:nvSpPr>
          <p:cNvPr id="37" name="Tijdelijke aanduiding voor afbeelding 24"/>
          <p:cNvSpPr>
            <a:spLocks noGrp="1"/>
          </p:cNvSpPr>
          <p:nvPr>
            <p:ph type="pic" sz="quarter" idx="16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/>
              <a:t>Klik op het pictogram als u een logo wilt toevoegen</a:t>
            </a:r>
          </a:p>
        </p:txBody>
      </p:sp>
      <p:sp>
        <p:nvSpPr>
          <p:cNvPr id="38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/>
              <a:t>Klik op het pictogram als u een logo wilt toevoegen</a:t>
            </a:r>
          </a:p>
        </p:txBody>
      </p:sp>
      <p:sp>
        <p:nvSpPr>
          <p:cNvPr id="39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/>
              <a:t>Klik op het pictogram als u een logo wilt toevoegen</a:t>
            </a:r>
          </a:p>
        </p:txBody>
      </p:sp>
      <p:sp>
        <p:nvSpPr>
          <p:cNvPr id="40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/>
              <a:t>Klik op het pictogram als u een logo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86451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>
          <a:blip r:embed="rId2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61600" y="168288"/>
            <a:ext cx="8330400" cy="610302"/>
          </a:xfrm>
          <a:prstGeom prst="rect">
            <a:avLst/>
          </a:prstGeom>
          <a:noFill/>
          <a:ln w="0">
            <a:gradFill>
              <a:gsLst>
                <a:gs pos="0">
                  <a:schemeClr val="tx1"/>
                </a:gs>
                <a:gs pos="1000">
                  <a:schemeClr val="tx1">
                    <a:alpha val="0"/>
                  </a:schemeClr>
                </a:gs>
                <a:gs pos="99000">
                  <a:srgbClr val="005172">
                    <a:alpha val="0"/>
                  </a:srgbClr>
                </a:gs>
                <a:gs pos="100000">
                  <a:schemeClr val="tx1"/>
                </a:gs>
              </a:gsLst>
              <a:lin ang="5400000" scaled="0"/>
            </a:gradFill>
          </a:ln>
        </p:spPr>
        <p:txBody>
          <a:bodyPr vert="horz" wrap="square" lIns="18000" tIns="18000" rIns="91440" bIns="180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8" name="Tijdelijke aanduiding voor tekst 23"/>
          <p:cNvSpPr>
            <a:spLocks noGrp="1"/>
          </p:cNvSpPr>
          <p:nvPr>
            <p:ph type="body" idx="1"/>
          </p:nvPr>
        </p:nvSpPr>
        <p:spPr bwMode="auto">
          <a:xfrm>
            <a:off x="496966" y="1368000"/>
            <a:ext cx="8394622" cy="30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  <a:p>
            <a:pPr lvl="4"/>
            <a:endParaRPr lang="nl-NL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8463600" y="4773600"/>
            <a:ext cx="468000" cy="123188"/>
          </a:xfrm>
          <a:prstGeom prst="rect">
            <a:avLst/>
          </a:prstGeom>
          <a:noFill/>
        </p:spPr>
        <p:txBody>
          <a:bodyPr wrap="square" tIns="0" rIns="36000" bIns="0" rtlCol="0">
            <a:noAutofit/>
          </a:bodyPr>
          <a:lstStyle>
            <a:lvl1pPr>
              <a:lnSpc>
                <a:spcPts val="900"/>
              </a:lnSpc>
              <a:defRPr lang="nl-NL" sz="800" smtClean="0">
                <a:latin typeface="Verdana" pitchFamily="34" charset="0"/>
              </a:defRPr>
            </a:lvl1pPr>
          </a:lstStyle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F490C80-A597-D5A1-DEA3-C329F7FC09BE}"/>
              </a:ext>
            </a:extLst>
          </p:cNvPr>
          <p:cNvPicPr>
            <a:picLocks/>
          </p:cNvPicPr>
          <p:nvPr userDrawn="1"/>
        </p:nvPicPr>
        <p:blipFill>
          <a:blip r:embed="rId23"/>
          <a:stretch>
            <a:fillRect/>
          </a:stretch>
        </p:blipFill>
        <p:spPr bwMode="hidden"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68" r:id="rId8"/>
    <p:sldLayoutId id="2147483664" r:id="rId9"/>
    <p:sldLayoutId id="2147483653" r:id="rId10"/>
    <p:sldLayoutId id="2147483655" r:id="rId11"/>
    <p:sldLayoutId id="2147483656" r:id="rId12"/>
    <p:sldLayoutId id="2147483657" r:id="rId13"/>
    <p:sldLayoutId id="2147483659" r:id="rId14"/>
    <p:sldLayoutId id="2147483660" r:id="rId15"/>
    <p:sldLayoutId id="2147483661" r:id="rId16"/>
    <p:sldLayoutId id="2147483663" r:id="rId17"/>
    <p:sldLayoutId id="2147483665" r:id="rId18"/>
    <p:sldLayoutId id="2147483654" r:id="rId19"/>
    <p:sldLayoutId id="2147483666" r:id="rId20"/>
  </p:sldLayoutIdLst>
  <p:hf hdr="0" ft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kern="1200">
          <a:solidFill>
            <a:schemeClr val="bg2"/>
          </a:solidFill>
          <a:latin typeface="Verdana" pitchFamily="34" charset="0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252413" indent="-252413" algn="l" rtl="0" fontAlgn="base">
        <a:lnSpc>
          <a:spcPts val="2400"/>
        </a:lnSpc>
        <a:spcBef>
          <a:spcPts val="1100"/>
        </a:spcBef>
        <a:spcAft>
          <a:spcPct val="0"/>
        </a:spcAft>
        <a:buClr>
          <a:schemeClr val="bg2"/>
        </a:buClr>
        <a:buSzPct val="140000"/>
        <a:buFont typeface="Wingdings" pitchFamily="2" charset="2"/>
        <a:buChar char="§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1pPr>
      <a:lvl2pPr marL="982663" indent="-285750" algn="l" rtl="0" fontAlgn="base">
        <a:lnSpc>
          <a:spcPts val="2400"/>
        </a:lnSpc>
        <a:spcBef>
          <a:spcPts val="900"/>
        </a:spcBef>
        <a:spcAft>
          <a:spcPct val="0"/>
        </a:spcAft>
        <a:buClr>
          <a:schemeClr val="bg2"/>
        </a:buClr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2pPr>
      <a:lvl3pPr marL="1879600" indent="-319088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3pPr>
      <a:lvl4pPr marL="2692400" indent="-360363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 baseline="0">
          <a:solidFill>
            <a:schemeClr val="bg2"/>
          </a:solidFill>
          <a:latin typeface="Verdana" pitchFamily="34" charset="0"/>
          <a:ea typeface="+mn-ea"/>
          <a:cs typeface="+mn-cs"/>
        </a:defRPr>
      </a:lvl4pPr>
      <a:lvl5pPr marL="3405188" indent="-352425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hyperlink" Target="mailto:voice@wur.nl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wur.nl/Project/VirtualOnlineInternalChannelEngagementVOIC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ngage.cloud.microsoft/main/org/wageningenur4.onmicrosoft.com/groups/eyJfdHlwZSI6Ikdyb3VwIiwiaWQiOiI2NTc1Mzk4MDkyOSJ9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png"/><Relationship Id="rId4" Type="http://schemas.openxmlformats.org/officeDocument/2006/relationships/hyperlink" Target="https://support.wur.nl/esc?id=kb_article&amp;sysparm_article=KB0015723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hyperlink" Target="mailto:voice@wur.nl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wur.nl/Project/VirtualOnlineInternalChannelEngagementVOICE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gage.cloud.microsoft/main/org/wageningenur4.onmicrosoft.com/groups/eyJfdHlwZSI6Ikdyb3VwIiwiaWQiOiI2NTc1Mzk4MDkyOSJ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png"/><Relationship Id="rId4" Type="http://schemas.openxmlformats.org/officeDocument/2006/relationships/hyperlink" Target="https://support.wur.nl/esc?id=kb_article&amp;sysparm_article=KB001543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1600" y="168288"/>
            <a:ext cx="8330400" cy="576832"/>
          </a:xfrm>
        </p:spPr>
        <p:txBody>
          <a:bodyPr/>
          <a:lstStyle/>
          <a:p>
            <a:r>
              <a:rPr lang="nl-NL" dirty="0">
                <a:latin typeface="Verdana"/>
                <a:ea typeface="Verdana"/>
              </a:rPr>
              <a:t>Townhall VOICE</a:t>
            </a:r>
          </a:p>
        </p:txBody>
      </p:sp>
      <p:pic>
        <p:nvPicPr>
          <p:cNvPr id="10" name="Tijdelijke aanduiding voor afbeelding 9">
            <a:extLst>
              <a:ext uri="{FF2B5EF4-FFF2-40B4-BE49-F238E27FC236}">
                <a16:creationId xmlns:a16="http://schemas.microsoft.com/office/drawing/2014/main" id="{F1FD9A60-4957-BE26-3EC9-6E5322A1EE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534" r="534"/>
          <a:stretch>
            <a:fillRect/>
          </a:stretch>
        </p:blipFill>
        <p:spPr/>
      </p:pic>
      <p:pic>
        <p:nvPicPr>
          <p:cNvPr id="7" name="Tijdelijke aanduiding voor afbeelding 6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Tijdelijke aanduiding voor afbeelding 5"/>
          <p:cNvPicPr>
            <a:picLocks noGrp="1" noChangeAspect="1"/>
          </p:cNvPicPr>
          <p:nvPr>
            <p:ph type="pic" sz="quarter" idx="2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Tijdelijke aanduiding voor afbeelding 2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ijdelijke aanduiding voor tekst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</a:rPr>
              <a:t>Townhall</a:t>
            </a:r>
            <a:endParaRPr lang="nl-NL" dirty="0">
              <a:ea typeface="Verdana"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</a:rPr>
              <a:t>Dinsdag 23 september 2025 </a:t>
            </a:r>
            <a:r>
              <a:rPr lang="nl-NL" sz="1400" i="1" dirty="0">
                <a:latin typeface="Verdana"/>
                <a:ea typeface="Verdana"/>
              </a:rPr>
              <a:t>(</a:t>
            </a:r>
            <a:r>
              <a:rPr lang="nl-NL" altLang="nl-NL" sz="1400" i="1" dirty="0">
                <a:solidFill>
                  <a:schemeClr val="tx1"/>
                </a:solidFill>
                <a:latin typeface="Arial" panose="020B0604020202020204" pitchFamily="34" charset="0"/>
              </a:rPr>
              <a:t>English </a:t>
            </a:r>
            <a:r>
              <a:rPr lang="nl-NL" altLang="nl-NL" sz="1400" i="1" dirty="0" err="1">
                <a:solidFill>
                  <a:schemeClr val="tx1"/>
                </a:solidFill>
                <a:latin typeface="Arial" panose="020B0604020202020204" pitchFamily="34" charset="0"/>
              </a:rPr>
              <a:t>from</a:t>
            </a:r>
            <a:r>
              <a:rPr lang="nl-NL" altLang="nl-NL" sz="1400" i="1" dirty="0">
                <a:solidFill>
                  <a:schemeClr val="tx1"/>
                </a:solidFill>
                <a:latin typeface="Arial" panose="020B0604020202020204" pitchFamily="34" charset="0"/>
              </a:rPr>
              <a:t> slide 16 </a:t>
            </a:r>
            <a:r>
              <a:rPr lang="nl-NL" altLang="nl-NL" sz="1400" i="1" dirty="0" err="1">
                <a:solidFill>
                  <a:schemeClr val="tx1"/>
                </a:solidFill>
                <a:latin typeface="Arial" panose="020B0604020202020204" pitchFamily="34" charset="0"/>
              </a:rPr>
              <a:t>onwards</a:t>
            </a:r>
            <a:r>
              <a:rPr lang="nl-NL" altLang="nl-NL" sz="1400" i="1" dirty="0">
                <a:solidFill>
                  <a:schemeClr val="tx1"/>
                </a:solidFill>
                <a:latin typeface="Arial" panose="020B0604020202020204" pitchFamily="34" charset="0"/>
              </a:rPr>
              <a:t>)</a:t>
            </a:r>
            <a:endParaRPr lang="nl-NL" sz="1400" i="1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83885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280B5A-AF3A-027D-D011-E78302673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A87DF-CCB5-0DF3-259C-420357832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926168" cy="981879"/>
          </a:xfrm>
        </p:spPr>
        <p:txBody>
          <a:bodyPr/>
          <a:lstStyle/>
          <a:p>
            <a:r>
              <a:rPr lang="nl-NL" sz="2400" dirty="0">
                <a:latin typeface="Verdana"/>
                <a:ea typeface="Verdana"/>
              </a:rPr>
              <a:t>Wat betekent het </a:t>
            </a:r>
            <a:r>
              <a:rPr lang="nl-NL" sz="2400" u="sng" dirty="0">
                <a:latin typeface="Verdana"/>
                <a:ea typeface="Verdana"/>
              </a:rPr>
              <a:t>vanaf 6 oktober </a:t>
            </a:r>
            <a:r>
              <a:rPr lang="nl-NL" sz="2400" dirty="0">
                <a:latin typeface="Verdana"/>
                <a:ea typeface="Verdana"/>
              </a:rPr>
              <a:t>voor jou?</a:t>
            </a:r>
            <a:endParaRPr lang="en-US" sz="240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9766587-A303-5BDF-5194-F6AD718E73A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4436536" cy="3091979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 pitchFamily="2" charset="2"/>
              <a:buChar char="•"/>
            </a:pPr>
            <a:r>
              <a:rPr lang="en-US" sz="1400" dirty="0">
                <a:latin typeface="Verdana"/>
                <a:ea typeface="Verdana"/>
              </a:rPr>
              <a:t>Intranet </a:t>
            </a:r>
            <a:r>
              <a:rPr lang="en-US" sz="1400" err="1">
                <a:latin typeface="Verdana"/>
                <a:ea typeface="Verdana"/>
              </a:rPr>
              <a:t>niet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meer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toegankelijk</a:t>
            </a:r>
            <a:r>
              <a:rPr lang="en-US" sz="1400" dirty="0">
                <a:latin typeface="Verdana"/>
                <a:ea typeface="Verdana"/>
              </a:rPr>
              <a:t>. </a:t>
            </a: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 pitchFamily="2" charset="2"/>
              <a:buChar char="•"/>
            </a:pPr>
            <a:r>
              <a:rPr lang="en-US" sz="1400" err="1">
                <a:latin typeface="Verdana"/>
                <a:ea typeface="Verdana"/>
              </a:rPr>
              <a:t>We@WUR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blijft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nog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wel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beschikbaar</a:t>
            </a:r>
            <a:r>
              <a:rPr lang="en-US" sz="1400" dirty="0">
                <a:latin typeface="Verdana"/>
                <a:ea typeface="Verdana"/>
              </a:rPr>
              <a:t>.</a:t>
            </a: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 pitchFamily="2" charset="2"/>
              <a:buChar char="•"/>
            </a:pPr>
            <a:r>
              <a:rPr lang="en-US" sz="1400" dirty="0">
                <a:latin typeface="Verdana"/>
                <a:ea typeface="Verdana"/>
              </a:rPr>
              <a:t>MS Teams </a:t>
            </a:r>
            <a:r>
              <a:rPr lang="en-US" sz="1400" dirty="0" err="1">
                <a:latin typeface="Verdana"/>
                <a:ea typeface="Verdana"/>
              </a:rPr>
              <a:t>als</a:t>
            </a:r>
            <a:r>
              <a:rPr lang="en-US" sz="1400" dirty="0">
                <a:latin typeface="Verdana"/>
                <a:ea typeface="Verdana"/>
              </a:rPr>
              <a:t> het </a:t>
            </a:r>
            <a:r>
              <a:rPr lang="en-US" sz="1400" dirty="0" err="1">
                <a:latin typeface="Verdana"/>
                <a:ea typeface="Verdana"/>
              </a:rPr>
              <a:t>startpunt</a:t>
            </a:r>
            <a:r>
              <a:rPr lang="en-US" sz="1400" dirty="0">
                <a:latin typeface="Verdana"/>
                <a:ea typeface="Verdana"/>
              </a:rPr>
              <a:t> van </a:t>
            </a:r>
            <a:r>
              <a:rPr lang="en-US" sz="1400" dirty="0" err="1">
                <a:latin typeface="Verdana"/>
                <a:ea typeface="Verdana"/>
              </a:rPr>
              <a:t>jouw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dirty="0" err="1">
                <a:latin typeface="Verdana"/>
                <a:ea typeface="Verdana"/>
              </a:rPr>
              <a:t>werkdag</a:t>
            </a:r>
            <a:r>
              <a:rPr lang="en-US" sz="1400" dirty="0">
                <a:latin typeface="Verdana"/>
                <a:ea typeface="Verdana"/>
              </a:rPr>
              <a:t>. In de </a:t>
            </a:r>
            <a:r>
              <a:rPr lang="en-US" sz="1400" dirty="0" err="1">
                <a:latin typeface="Verdana"/>
                <a:ea typeface="Verdana"/>
              </a:rPr>
              <a:t>linkerbalk</a:t>
            </a:r>
            <a:r>
              <a:rPr lang="en-US" sz="1400" dirty="0">
                <a:latin typeface="Verdana"/>
                <a:ea typeface="Verdana"/>
              </a:rPr>
              <a:t> Connections </a:t>
            </a:r>
            <a:r>
              <a:rPr lang="en-US" sz="1400" dirty="0" err="1">
                <a:latin typeface="Verdana"/>
                <a:ea typeface="Verdana"/>
              </a:rPr>
              <a:t>en</a:t>
            </a:r>
            <a:r>
              <a:rPr lang="en-US" sz="1400" dirty="0">
                <a:latin typeface="Verdana"/>
                <a:ea typeface="Verdana"/>
              </a:rPr>
              <a:t> WUR Support </a:t>
            </a:r>
            <a:r>
              <a:rPr lang="en-US" sz="1400" dirty="0" err="1">
                <a:latin typeface="Verdana"/>
                <a:ea typeface="Verdana"/>
              </a:rPr>
              <a:t>Portaal</a:t>
            </a:r>
            <a:r>
              <a:rPr lang="en-US" sz="1400" dirty="0">
                <a:latin typeface="Verdana"/>
                <a:ea typeface="Verdana"/>
              </a:rPr>
              <a:t> (chat) </a:t>
            </a:r>
            <a:r>
              <a:rPr lang="en-US" sz="1400" dirty="0" err="1">
                <a:latin typeface="Verdana"/>
                <a:ea typeface="Verdana"/>
              </a:rPr>
              <a:t>erbij</a:t>
            </a:r>
            <a:r>
              <a:rPr lang="en-US" sz="1400" dirty="0">
                <a:latin typeface="Verdana"/>
                <a:ea typeface="Verdana"/>
              </a:rPr>
              <a:t>. </a:t>
            </a:r>
            <a:endParaRPr lang="en-US" sz="14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 pitchFamily="2" charset="2"/>
              <a:buChar char="•"/>
            </a:pPr>
            <a:r>
              <a:rPr lang="en-US" sz="1400" dirty="0" err="1">
                <a:latin typeface="Verdana"/>
                <a:ea typeface="Verdana"/>
              </a:rPr>
              <a:t>Nieuws</a:t>
            </a:r>
            <a:r>
              <a:rPr lang="en-US" sz="1400" dirty="0">
                <a:latin typeface="Verdana"/>
                <a:ea typeface="Verdana"/>
              </a:rPr>
              <a:t> van WUR, IT, HR </a:t>
            </a:r>
            <a:r>
              <a:rPr lang="en-US" sz="1400" dirty="0" err="1">
                <a:latin typeface="Verdana"/>
                <a:ea typeface="Verdana"/>
              </a:rPr>
              <a:t>en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dirty="0" err="1">
                <a:latin typeface="Verdana"/>
                <a:ea typeface="Verdana"/>
              </a:rPr>
              <a:t>jouw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dirty="0" err="1">
                <a:latin typeface="Verdana"/>
                <a:ea typeface="Verdana"/>
              </a:rPr>
              <a:t>kenniseenheid</a:t>
            </a:r>
            <a:r>
              <a:rPr lang="en-US" sz="1400" dirty="0">
                <a:latin typeface="Verdana"/>
                <a:ea typeface="Verdana"/>
              </a:rPr>
              <a:t> in Connections. (</a:t>
            </a:r>
            <a:r>
              <a:rPr lang="en-US" sz="1400" dirty="0" err="1">
                <a:latin typeface="Verdana"/>
                <a:ea typeface="Verdana"/>
              </a:rPr>
              <a:t>Nieuws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dirty="0" err="1">
                <a:latin typeface="Verdana"/>
                <a:ea typeface="Verdana"/>
              </a:rPr>
              <a:t>vanaf</a:t>
            </a:r>
            <a:r>
              <a:rPr lang="en-US" sz="1400" dirty="0">
                <a:latin typeface="Verdana"/>
                <a:ea typeface="Verdana"/>
              </a:rPr>
              <a:t> 8 </a:t>
            </a:r>
            <a:r>
              <a:rPr lang="en-US" sz="1400" dirty="0" err="1">
                <a:latin typeface="Verdana"/>
                <a:ea typeface="Verdana"/>
              </a:rPr>
              <a:t>september</a:t>
            </a:r>
            <a:r>
              <a:rPr lang="en-US" sz="1400" dirty="0">
                <a:latin typeface="Verdana"/>
                <a:ea typeface="Verdana"/>
              </a:rPr>
              <a:t> 2025)</a:t>
            </a: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 pitchFamily="2" charset="2"/>
              <a:buChar char="•"/>
            </a:pPr>
            <a:r>
              <a:rPr lang="en-US" sz="1400" dirty="0">
                <a:latin typeface="Verdana"/>
                <a:ea typeface="Verdana"/>
              </a:rPr>
              <a:t>Content van intranet in WUR Support </a:t>
            </a:r>
            <a:r>
              <a:rPr lang="en-US" sz="1400" dirty="0" err="1">
                <a:latin typeface="Verdana"/>
                <a:ea typeface="Verdana"/>
              </a:rPr>
              <a:t>Portaal</a:t>
            </a:r>
          </a:p>
          <a:p>
            <a:pPr marL="868045" lvl="1" indent="0">
              <a:lnSpc>
                <a:spcPct val="100000"/>
              </a:lnSpc>
              <a:spcBef>
                <a:spcPts val="1467"/>
              </a:spcBef>
              <a:buSzPct val="114999"/>
              <a:buNone/>
            </a:pPr>
            <a:endParaRPr lang="en-US" sz="1000" dirty="0">
              <a:latin typeface="Verdana"/>
              <a:ea typeface="Verdana"/>
            </a:endParaRPr>
          </a:p>
          <a:p>
            <a:pPr marL="1153795" lvl="1">
              <a:lnSpc>
                <a:spcPct val="100000"/>
              </a:lnSpc>
              <a:spcBef>
                <a:spcPts val="1467"/>
              </a:spcBef>
              <a:buSzPct val="114999"/>
              <a:buFont typeface="Courier New" pitchFamily="2" charset="2"/>
              <a:buChar char="o"/>
            </a:pPr>
            <a:endParaRPr lang="en-US" sz="1000" dirty="0">
              <a:latin typeface="Verdana"/>
              <a:ea typeface="Verdana"/>
            </a:endParaRP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 pitchFamily="2" charset="2"/>
              <a:buChar char="•"/>
            </a:pPr>
            <a:endParaRPr lang="en-US" sz="1000" dirty="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spcBef>
                <a:spcPts val="1467"/>
              </a:spcBef>
              <a:buFont typeface="Arial"/>
              <a:buChar char="•"/>
            </a:pPr>
            <a:endParaRPr lang="en-US" sz="1000" dirty="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00" dirty="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00" dirty="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00" dirty="0">
              <a:latin typeface="Verdana"/>
              <a:ea typeface="Verdana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7B74B2-3E20-6540-40E6-27138336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850" y="255449"/>
            <a:ext cx="3286981" cy="463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33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E965E-400A-2CDE-5659-350093C38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8F971-5F45-4D54-43BC-4C920EF9E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 dirty="0">
                <a:latin typeface="Verdana"/>
                <a:ea typeface="Verdana"/>
              </a:rPr>
              <a:t>Vragen?</a:t>
            </a:r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C1872F5-A84F-0ACF-16DF-A2D50FAC539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4000" y="873867"/>
            <a:ext cx="4493733" cy="3511997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200" dirty="0" err="1">
                <a:latin typeface="Verdana"/>
                <a:ea typeface="Verdana"/>
              </a:rPr>
              <a:t>Ontdek</a:t>
            </a:r>
            <a:r>
              <a:rPr lang="en-US" sz="1200" dirty="0">
                <a:latin typeface="Verdana"/>
                <a:ea typeface="Verdana"/>
              </a:rPr>
              <a:t> </a:t>
            </a:r>
            <a:r>
              <a:rPr lang="en-US" sz="1200" dirty="0" err="1">
                <a:latin typeface="Verdana"/>
                <a:ea typeface="Verdana"/>
              </a:rPr>
              <a:t>meer</a:t>
            </a:r>
            <a:r>
              <a:rPr lang="en-US" sz="1200" dirty="0">
                <a:latin typeface="Verdana"/>
                <a:ea typeface="Verdana"/>
              </a:rPr>
              <a:t> over de </a:t>
            </a:r>
            <a:r>
              <a:rPr lang="en-US" sz="1200" dirty="0" err="1">
                <a:latin typeface="Verdana"/>
                <a:ea typeface="Verdana"/>
              </a:rPr>
              <a:t>applicaties</a:t>
            </a:r>
            <a:r>
              <a:rPr lang="en-US" sz="1200" dirty="0">
                <a:latin typeface="Verdana"/>
                <a:ea typeface="Verdana"/>
              </a:rPr>
              <a:t> via de </a:t>
            </a:r>
            <a:r>
              <a:rPr lang="en-US" sz="1200" dirty="0" err="1">
                <a:latin typeface="Verdana"/>
                <a:ea typeface="Verdana"/>
              </a:rPr>
              <a:t>kennisartikelen</a:t>
            </a:r>
            <a:r>
              <a:rPr lang="en-US" sz="1200" dirty="0">
                <a:latin typeface="Verdana"/>
                <a:ea typeface="Verdana"/>
              </a:rPr>
              <a:t> op WUR Support </a:t>
            </a:r>
            <a:r>
              <a:rPr lang="en-US" sz="1200" dirty="0" err="1">
                <a:latin typeface="Verdana"/>
                <a:ea typeface="Verdana"/>
              </a:rPr>
              <a:t>Portaal</a:t>
            </a:r>
            <a:r>
              <a:rPr lang="en-US" sz="1200" dirty="0">
                <a:latin typeface="Verdana"/>
                <a:ea typeface="Verdana"/>
              </a:rPr>
              <a:t>.</a:t>
            </a:r>
            <a:endParaRPr lang="en-US" sz="1200" dirty="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200" dirty="0">
                <a:latin typeface="Verdana"/>
                <a:ea typeface="Verdana"/>
              </a:rPr>
              <a:t>Neem contact op met de </a:t>
            </a:r>
            <a:r>
              <a:rPr lang="en-US" sz="1200" err="1">
                <a:latin typeface="Verdana"/>
                <a:ea typeface="Verdana"/>
              </a:rPr>
              <a:t>communicatieadviseur</a:t>
            </a:r>
            <a:r>
              <a:rPr lang="en-US" sz="1200" dirty="0">
                <a:latin typeface="Verdana"/>
                <a:ea typeface="Verdana"/>
              </a:rPr>
              <a:t> van </a:t>
            </a:r>
            <a:r>
              <a:rPr lang="en-US" sz="1200" err="1">
                <a:latin typeface="Verdana"/>
                <a:ea typeface="Verdana"/>
              </a:rPr>
              <a:t>jouw</a:t>
            </a:r>
            <a:r>
              <a:rPr lang="en-US" sz="1200" dirty="0">
                <a:latin typeface="Verdana"/>
                <a:ea typeface="Verdana"/>
              </a:rPr>
              <a:t> </a:t>
            </a:r>
            <a:r>
              <a:rPr lang="en-US" sz="1200" err="1">
                <a:latin typeface="Verdana"/>
                <a:ea typeface="Verdana"/>
              </a:rPr>
              <a:t>kenniseenheid</a:t>
            </a:r>
            <a:r>
              <a:rPr lang="en-US" sz="1200" dirty="0">
                <a:latin typeface="Verdana"/>
                <a:ea typeface="Verdana"/>
              </a:rPr>
              <a:t>.</a:t>
            </a:r>
            <a:endParaRPr lang="en-US" sz="12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200" dirty="0" err="1">
                <a:latin typeface="Verdana"/>
                <a:ea typeface="Verdana"/>
              </a:rPr>
              <a:t>Technische</a:t>
            </a:r>
            <a:r>
              <a:rPr lang="en-US" sz="1200" dirty="0">
                <a:latin typeface="Verdana"/>
                <a:ea typeface="Verdana"/>
              </a:rPr>
              <a:t> </a:t>
            </a:r>
            <a:r>
              <a:rPr lang="en-US" sz="1200" dirty="0" err="1">
                <a:latin typeface="Verdana"/>
                <a:ea typeface="Verdana"/>
              </a:rPr>
              <a:t>problemen</a:t>
            </a:r>
            <a:r>
              <a:rPr lang="en-US" sz="1200" dirty="0">
                <a:latin typeface="Verdana"/>
                <a:ea typeface="Verdana"/>
              </a:rPr>
              <a:t>, </a:t>
            </a:r>
            <a:r>
              <a:rPr lang="en-US" sz="1200" dirty="0" err="1">
                <a:latin typeface="Verdana"/>
                <a:ea typeface="Verdana"/>
              </a:rPr>
              <a:t>vragen</a:t>
            </a:r>
            <a:r>
              <a:rPr lang="en-US" sz="1200" dirty="0">
                <a:latin typeface="Verdana"/>
                <a:ea typeface="Verdana"/>
              </a:rPr>
              <a:t> of </a:t>
            </a:r>
            <a:r>
              <a:rPr lang="en-US" sz="1200" dirty="0" err="1">
                <a:latin typeface="Verdana"/>
                <a:ea typeface="Verdana"/>
              </a:rPr>
              <a:t>suggesties</a:t>
            </a:r>
            <a:r>
              <a:rPr lang="en-US" sz="1200" dirty="0">
                <a:latin typeface="Verdana"/>
                <a:ea typeface="Verdana"/>
              </a:rPr>
              <a:t>? </a:t>
            </a:r>
            <a:r>
              <a:rPr lang="en-US" sz="1200" dirty="0" err="1">
                <a:latin typeface="Verdana"/>
                <a:ea typeface="Verdana"/>
              </a:rPr>
              <a:t>Stuur</a:t>
            </a:r>
            <a:r>
              <a:rPr lang="en-US" sz="1200" dirty="0">
                <a:latin typeface="Verdana"/>
                <a:ea typeface="Verdana"/>
              </a:rPr>
              <a:t> </a:t>
            </a:r>
            <a:r>
              <a:rPr lang="en-US" sz="1200" dirty="0" err="1">
                <a:latin typeface="Verdana"/>
                <a:ea typeface="Verdana"/>
              </a:rPr>
              <a:t>een</a:t>
            </a:r>
            <a:r>
              <a:rPr lang="en-US" sz="1200" dirty="0">
                <a:latin typeface="Verdana"/>
                <a:ea typeface="Verdana"/>
              </a:rPr>
              <a:t> ticket in via de </a:t>
            </a:r>
            <a:r>
              <a:rPr lang="en-US" sz="1200" dirty="0" err="1">
                <a:latin typeface="Verdana"/>
                <a:ea typeface="Verdana"/>
              </a:rPr>
              <a:t>Servicedesk</a:t>
            </a:r>
            <a:r>
              <a:rPr lang="en-US" sz="1200" dirty="0">
                <a:latin typeface="Verdana"/>
                <a:ea typeface="Verdana"/>
              </a:rPr>
              <a:t> IT.</a:t>
            </a:r>
            <a:endParaRPr lang="en-US" sz="1200" dirty="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200" err="1">
                <a:latin typeface="Verdana"/>
                <a:ea typeface="Verdana"/>
              </a:rPr>
              <a:t>Inhoudelijke</a:t>
            </a:r>
            <a:r>
              <a:rPr lang="en-US" sz="1200" dirty="0">
                <a:latin typeface="Verdana"/>
                <a:ea typeface="Verdana"/>
              </a:rPr>
              <a:t> </a:t>
            </a:r>
            <a:r>
              <a:rPr lang="en-US" sz="1200" err="1">
                <a:latin typeface="Verdana"/>
                <a:ea typeface="Verdana"/>
              </a:rPr>
              <a:t>vragen</a:t>
            </a:r>
            <a:r>
              <a:rPr lang="en-US" sz="1200" dirty="0">
                <a:latin typeface="Verdana"/>
                <a:ea typeface="Verdana"/>
              </a:rPr>
              <a:t>? Kom </a:t>
            </a:r>
            <a:r>
              <a:rPr lang="en-US" sz="1200" err="1">
                <a:latin typeface="Verdana"/>
                <a:ea typeface="Verdana"/>
              </a:rPr>
              <a:t>langs</a:t>
            </a:r>
            <a:r>
              <a:rPr lang="en-US" sz="1200" dirty="0">
                <a:latin typeface="Verdana"/>
                <a:ea typeface="Verdana"/>
              </a:rPr>
              <a:t> op het </a:t>
            </a:r>
            <a:r>
              <a:rPr lang="en-US" sz="1200" err="1">
                <a:latin typeface="Verdana"/>
                <a:ea typeface="Verdana"/>
              </a:rPr>
              <a:t>spreekuur</a:t>
            </a:r>
            <a:r>
              <a:rPr lang="en-US" sz="1200" dirty="0">
                <a:latin typeface="Verdana"/>
                <a:ea typeface="Verdana"/>
              </a:rPr>
              <a:t> van het team VOICE:  </a:t>
            </a:r>
            <a:endParaRPr lang="en-US" sz="1200">
              <a:ea typeface="Verdana" pitchFamily="34" charset="0"/>
            </a:endParaRPr>
          </a:p>
          <a:p>
            <a:pPr marL="1153795" lvl="1" indent="-171450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en-US" sz="1200" dirty="0">
                <a:latin typeface="Verdana"/>
                <a:ea typeface="Verdana"/>
              </a:rPr>
              <a:t>Elke </a:t>
            </a:r>
            <a:r>
              <a:rPr lang="en-US" sz="1200" err="1">
                <a:latin typeface="Verdana"/>
                <a:ea typeface="Verdana"/>
              </a:rPr>
              <a:t>maandag</a:t>
            </a:r>
            <a:r>
              <a:rPr lang="en-US" sz="1200" dirty="0">
                <a:latin typeface="Verdana"/>
                <a:ea typeface="Verdana"/>
              </a:rPr>
              <a:t> live in Atlas B:119 van 11:00-12:00 </a:t>
            </a:r>
            <a:r>
              <a:rPr lang="en-US" sz="1200" err="1">
                <a:latin typeface="Verdana"/>
                <a:ea typeface="Verdana"/>
              </a:rPr>
              <a:t>uur</a:t>
            </a:r>
            <a:r>
              <a:rPr lang="en-US" sz="1200" dirty="0">
                <a:latin typeface="Verdana"/>
                <a:ea typeface="Verdana"/>
              </a:rPr>
              <a:t> </a:t>
            </a:r>
            <a:endParaRPr lang="en-US" sz="1200">
              <a:ea typeface="Verdana" pitchFamily="34" charset="0"/>
            </a:endParaRPr>
          </a:p>
          <a:p>
            <a:pPr marL="1153795" lvl="1" indent="-171450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en-US" sz="1200" dirty="0">
                <a:latin typeface="Verdana"/>
                <a:ea typeface="Verdana"/>
              </a:rPr>
              <a:t>Elke </a:t>
            </a:r>
            <a:r>
              <a:rPr lang="en-US" sz="1200" err="1">
                <a:latin typeface="Verdana"/>
                <a:ea typeface="Verdana"/>
              </a:rPr>
              <a:t>donderdag</a:t>
            </a:r>
            <a:r>
              <a:rPr lang="en-US" sz="1200" dirty="0">
                <a:latin typeface="Verdana"/>
                <a:ea typeface="Verdana"/>
              </a:rPr>
              <a:t> online via Teams van 10:00-11:00 </a:t>
            </a:r>
            <a:r>
              <a:rPr lang="en-US" sz="1200" err="1">
                <a:latin typeface="Verdana"/>
                <a:ea typeface="Verdana"/>
              </a:rPr>
              <a:t>uur</a:t>
            </a:r>
            <a:r>
              <a:rPr lang="en-US" sz="1200" dirty="0">
                <a:latin typeface="Verdana"/>
                <a:ea typeface="Verdana"/>
              </a:rPr>
              <a:t> </a:t>
            </a:r>
            <a:endParaRPr lang="en-US" sz="12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200" dirty="0">
                <a:latin typeface="Verdana"/>
                <a:ea typeface="Verdana"/>
              </a:rPr>
              <a:t>Kom je er </a:t>
            </a:r>
            <a:r>
              <a:rPr lang="en-US" sz="1200" err="1">
                <a:latin typeface="Verdana"/>
                <a:ea typeface="Verdana"/>
              </a:rPr>
              <a:t>niet</a:t>
            </a:r>
            <a:r>
              <a:rPr lang="en-US" sz="1200" dirty="0">
                <a:latin typeface="Verdana"/>
                <a:ea typeface="Verdana"/>
              </a:rPr>
              <a:t> </a:t>
            </a:r>
            <a:r>
              <a:rPr lang="en-US" sz="1200" err="1">
                <a:latin typeface="Verdana"/>
                <a:ea typeface="Verdana"/>
              </a:rPr>
              <a:t>uit</a:t>
            </a:r>
            <a:r>
              <a:rPr lang="en-US" sz="1200" dirty="0">
                <a:latin typeface="Verdana"/>
                <a:ea typeface="Verdana"/>
              </a:rPr>
              <a:t>? Mail dan </a:t>
            </a:r>
            <a:r>
              <a:rPr lang="en-US" sz="1200" err="1">
                <a:latin typeface="Verdana"/>
                <a:ea typeface="Verdana"/>
              </a:rPr>
              <a:t>jouw</a:t>
            </a:r>
            <a:r>
              <a:rPr lang="en-US" sz="1200" dirty="0">
                <a:latin typeface="Verdana"/>
                <a:ea typeface="Verdana"/>
              </a:rPr>
              <a:t> </a:t>
            </a:r>
            <a:r>
              <a:rPr lang="en-US" sz="1200" err="1">
                <a:latin typeface="Verdana"/>
                <a:ea typeface="Verdana"/>
              </a:rPr>
              <a:t>vraag</a:t>
            </a:r>
            <a:r>
              <a:rPr lang="en-US" sz="1200" dirty="0">
                <a:latin typeface="Verdana"/>
                <a:ea typeface="Verdana"/>
              </a:rPr>
              <a:t> door </a:t>
            </a:r>
            <a:r>
              <a:rPr lang="en-US" sz="1200" err="1">
                <a:latin typeface="Verdana"/>
                <a:ea typeface="Verdana"/>
              </a:rPr>
              <a:t>naar</a:t>
            </a:r>
            <a:r>
              <a:rPr lang="en-US" sz="1200" dirty="0">
                <a:latin typeface="Verdana"/>
                <a:ea typeface="Verdana"/>
              </a:rPr>
              <a:t> </a:t>
            </a:r>
            <a:r>
              <a:rPr lang="en-US" sz="1200" dirty="0">
                <a:latin typeface="Verdana"/>
                <a:ea typeface="Verdana"/>
                <a:hlinkClick r:id="rId3"/>
              </a:rPr>
              <a:t>voice@wur.nl</a:t>
            </a:r>
            <a:endParaRPr lang="en-US" sz="1200">
              <a:ea typeface="Verdana" pitchFamily="34" charset="0"/>
            </a:endParaRPr>
          </a:p>
          <a:p>
            <a:pPr>
              <a:lnSpc>
                <a:spcPct val="100000"/>
              </a:lnSpc>
              <a:spcBef>
                <a:spcPts val="1467"/>
              </a:spcBef>
            </a:pPr>
            <a:endParaRPr lang="en-US" sz="1050" dirty="0">
              <a:ea typeface="Verdana" pitchFamily="34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50" dirty="0">
              <a:ea typeface="Verdana" pitchFamily="34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50" dirty="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50" dirty="0">
              <a:latin typeface="Verdana"/>
              <a:ea typeface="Verdan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0E71E6-A064-88AB-5991-C76BAD2320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9533" y="1423823"/>
            <a:ext cx="1488528" cy="14885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69100A-4A37-5A18-72B0-D329FE2C0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343" y="3159016"/>
            <a:ext cx="1488528" cy="14885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025FA3-7606-1DE5-E901-E45C879AF8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7046" y="282794"/>
            <a:ext cx="1488528" cy="14885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82A292-6DD4-D22E-CAE1-8F1F509458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41840" y="1923175"/>
            <a:ext cx="1488528" cy="99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94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92A61-9AC9-12DD-D329-3E84FF9A7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1510"/>
          </a:xfrm>
        </p:spPr>
        <p:txBody>
          <a:bodyPr/>
          <a:lstStyle/>
          <a:p>
            <a:r>
              <a:rPr lang="nl-NL" sz="2400">
                <a:latin typeface="Verdana"/>
                <a:ea typeface="Verdana"/>
              </a:rPr>
              <a:t>Communicatieadviseurs</a:t>
            </a:r>
            <a:endParaRPr lang="en-US" sz="240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64ED8317-CE82-CA69-1BAA-76F1533780A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12</a:t>
            </a:fld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56F0768-E216-50EC-EA21-8EABDE35241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59166" y="1198898"/>
            <a:ext cx="3824211" cy="3257140"/>
          </a:xfrm>
        </p:spPr>
        <p:txBody>
          <a:bodyPr/>
          <a:lstStyle/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FB: Inge Buitink / Mari</a:t>
            </a:r>
            <a:r>
              <a:rPr lang="nl-NL" sz="1600">
                <a:latin typeface="+mn-lt"/>
                <a:ea typeface="Verdana"/>
              </a:rPr>
              <a:t>ël</a:t>
            </a:r>
            <a:r>
              <a:rPr lang="nl-NL" sz="1600">
                <a:latin typeface="Verdana"/>
                <a:ea typeface="Verdana"/>
              </a:rPr>
              <a:t>le Diergaarde</a:t>
            </a:r>
            <a:endParaRPr lang="en-US" sz="1600">
              <a:latin typeface="Verdana"/>
              <a:ea typeface="Verdana"/>
            </a:endParaRP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Concernstaf: Sjanet Bonte (HR) Elena Fernandez (ESA), Barbara Veltrop/Lonneke Budel(algemeen)</a:t>
            </a: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SSG: Iris Kasper</a:t>
            </a:r>
          </a:p>
          <a:p>
            <a:endParaRPr lang="nl-NL" sz="1600">
              <a:latin typeface="Verdana"/>
              <a:ea typeface="Verdana"/>
            </a:endParaRPr>
          </a:p>
          <a:p>
            <a:pPr marL="285750" indent="-285750">
              <a:buChar char="•"/>
            </a:pPr>
            <a:endParaRPr lang="nl-NL" sz="1600">
              <a:latin typeface="Verdana"/>
              <a:ea typeface="Verdana"/>
            </a:endParaRPr>
          </a:p>
          <a:p>
            <a:pPr marL="285750" indent="-285750">
              <a:buChar char="•"/>
            </a:pPr>
            <a:endParaRPr lang="nl-NL" sz="1600">
              <a:latin typeface="Verdana"/>
              <a:ea typeface="Verdana"/>
            </a:endParaRPr>
          </a:p>
        </p:txBody>
      </p:sp>
      <p:sp>
        <p:nvSpPr>
          <p:cNvPr id="7" name="Tijdelijke aanduiding voor tekst 4">
            <a:extLst>
              <a:ext uri="{FF2B5EF4-FFF2-40B4-BE49-F238E27FC236}">
                <a16:creationId xmlns:a16="http://schemas.microsoft.com/office/drawing/2014/main" id="{22DA8151-1368-8C97-A6F1-07A8C9B649E2}"/>
              </a:ext>
            </a:extLst>
          </p:cNvPr>
          <p:cNvSpPr txBox="1">
            <a:spLocks/>
          </p:cNvSpPr>
          <p:nvPr/>
        </p:nvSpPr>
        <p:spPr bwMode="auto">
          <a:xfrm>
            <a:off x="4613642" y="1196405"/>
            <a:ext cx="3847859" cy="326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ASG: Janke Boerman</a:t>
            </a: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ESG: Annette van ‘t Hull </a:t>
            </a:r>
            <a:endParaRPr lang="nl-NL" sz="1600">
              <a:ea typeface="Verdana"/>
            </a:endParaRP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PSG: Judith van Veen</a:t>
            </a:r>
            <a:endParaRPr lang="nl-NL" sz="1600">
              <a:ea typeface="Verdana"/>
            </a:endParaRP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AFSG: Carolien Hamelink</a:t>
            </a:r>
            <a:endParaRPr lang="nl-NL" sz="1600">
              <a:ea typeface="Verdana"/>
            </a:endParaRP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WFSR: Jeannette Leenders</a:t>
            </a:r>
            <a:endParaRPr lang="nl-NL" sz="1600">
              <a:ea typeface="Verdana"/>
            </a:endParaRPr>
          </a:p>
          <a:p>
            <a:pPr marL="285750" indent="-285750">
              <a:buChar char="•"/>
            </a:pPr>
            <a:endParaRPr lang="nl-NL" sz="1600">
              <a:ea typeface="Verdana"/>
            </a:endParaRPr>
          </a:p>
          <a:p>
            <a:pPr marL="285750" indent="-285750">
              <a:buChar char="•"/>
            </a:pPr>
            <a:endParaRPr lang="nl-NL" sz="1600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25861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9D6074-B92F-BC36-75A7-BDB6D254B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870AD35-4414-6BA4-DD9E-072C3031C8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1222" y="886147"/>
            <a:ext cx="5312451" cy="3691441"/>
          </a:xfrm>
        </p:spPr>
        <p:txBody>
          <a:bodyPr/>
          <a:lstStyle/>
          <a:p>
            <a:pPr marL="252095" indent="-252095">
              <a:lnSpc>
                <a:spcPct val="100000"/>
              </a:lnSpc>
            </a:pPr>
            <a:r>
              <a:rPr lang="nl-NL" sz="1400" dirty="0">
                <a:latin typeface="Verdana"/>
                <a:ea typeface="Verdana"/>
              </a:rPr>
              <a:t>Informatie &amp; communicatie</a:t>
            </a: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Nieuwsberichten met updates (ook gebundeld in de </a:t>
            </a:r>
            <a:r>
              <a:rPr lang="nl-NL" sz="1400" dirty="0">
                <a:latin typeface="Verdana"/>
                <a:ea typeface="Verdana"/>
                <a:hlinkClick r:id="rId3"/>
              </a:rPr>
              <a:t>VOICE intranetgroep</a:t>
            </a:r>
            <a:r>
              <a:rPr lang="nl-NL" sz="1400" dirty="0">
                <a:latin typeface="Verdana"/>
                <a:ea typeface="Verdana"/>
              </a:rPr>
              <a:t>)</a:t>
            </a:r>
            <a:endParaRPr lang="en-US" sz="1400">
              <a:ea typeface="Verdana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Kennisartikelen op WUR Support Portaal</a:t>
            </a:r>
            <a:endParaRPr lang="nl-NL" sz="1400">
              <a:ea typeface="Verdana" pitchFamily="34" charset="0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Uitlegfilmpjes </a:t>
            </a: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Poster </a:t>
            </a:r>
            <a:endParaRPr lang="en-US" sz="1400">
              <a:latin typeface="Verdana"/>
              <a:ea typeface="Verdana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Infobladen</a:t>
            </a:r>
            <a:endParaRPr lang="nl-NL" sz="1400">
              <a:ea typeface="Verdana" pitchFamily="34" charset="0"/>
            </a:endParaRPr>
          </a:p>
          <a:p>
            <a:pPr marL="252095" indent="-252095">
              <a:lnSpc>
                <a:spcPct val="100000"/>
              </a:lnSpc>
            </a:pPr>
            <a:r>
              <a:rPr lang="nl-NL" sz="1400" dirty="0">
                <a:latin typeface="Verdana"/>
                <a:ea typeface="Verdana"/>
              </a:rPr>
              <a:t>Ontdek &amp; ervaar</a:t>
            </a: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Community Tips &amp; Tricks</a:t>
            </a:r>
            <a:endParaRPr lang="nl-NL" sz="1400">
              <a:ea typeface="Verdana" pitchFamily="34" charset="0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Inloopspreekuur iedere maandag- en donderdagochtend (tot einde jaar)</a:t>
            </a:r>
            <a:endParaRPr lang="nl-NL" sz="1400">
              <a:ea typeface="Verdana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Lunch &amp; </a:t>
            </a:r>
            <a:r>
              <a:rPr lang="nl-NL" sz="1400" err="1">
                <a:latin typeface="Verdana"/>
                <a:ea typeface="Verdana"/>
              </a:rPr>
              <a:t>Learn</a:t>
            </a:r>
            <a:r>
              <a:rPr lang="nl-NL" sz="1400" dirty="0">
                <a:latin typeface="Verdana"/>
                <a:ea typeface="Verdana"/>
              </a:rPr>
              <a:t> (vanaf livegang)</a:t>
            </a:r>
          </a:p>
          <a:p>
            <a:pPr marL="252095" indent="-252095">
              <a:lnSpc>
                <a:spcPct val="100000"/>
              </a:lnSpc>
            </a:pPr>
            <a:endParaRPr lang="nl-NL" sz="1400">
              <a:ea typeface="Verdana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83173B9-9AB2-C30A-8DC7-630072FE8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8330400" cy="576832"/>
          </a:xfrm>
        </p:spPr>
        <p:txBody>
          <a:bodyPr/>
          <a:lstStyle/>
          <a:p>
            <a:r>
              <a:rPr lang="nl-NL">
                <a:latin typeface="Verdana"/>
                <a:ea typeface="Verdana"/>
              </a:rPr>
              <a:t>Ontdek meer</a:t>
            </a:r>
            <a:endParaRPr lang="en-US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202A9DB-D99E-6E71-53DE-06787E96AE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13</a:t>
            </a:fld>
            <a:endParaRPr lang="nl-NL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E60DC-8CBD-2D3A-2B7B-207DD61FB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548" y="885265"/>
            <a:ext cx="2394742" cy="337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16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B8029-75FF-679C-6B6D-52C81FA0E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D162B1DE-4EDE-FA1A-3FF7-28F6641A05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14</a:t>
            </a:fld>
            <a:endParaRPr lang="nl-NL"/>
          </a:p>
        </p:txBody>
      </p:sp>
      <p:grpSp>
        <p:nvGrpSpPr>
          <p:cNvPr id="480" name="Groep 479">
            <a:extLst>
              <a:ext uri="{FF2B5EF4-FFF2-40B4-BE49-F238E27FC236}">
                <a16:creationId xmlns:a16="http://schemas.microsoft.com/office/drawing/2014/main" id="{E86A4EC0-13D1-7408-80F6-8E08A4A6803E}"/>
              </a:ext>
            </a:extLst>
          </p:cNvPr>
          <p:cNvGrpSpPr/>
          <p:nvPr/>
        </p:nvGrpSpPr>
        <p:grpSpPr>
          <a:xfrm>
            <a:off x="2187093" y="1831993"/>
            <a:ext cx="4082751" cy="2838202"/>
            <a:chOff x="4661156" y="1741342"/>
            <a:chExt cx="4082751" cy="2838202"/>
          </a:xfrm>
        </p:grpSpPr>
        <p:grpSp>
          <p:nvGrpSpPr>
            <p:cNvPr id="481" name="Groep 480">
              <a:extLst>
                <a:ext uri="{FF2B5EF4-FFF2-40B4-BE49-F238E27FC236}">
                  <a16:creationId xmlns:a16="http://schemas.microsoft.com/office/drawing/2014/main" id="{C41B32DE-F290-E042-3318-1E1D2943F200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514" name="Vrije vorm: vorm 513">
                <a:extLst>
                  <a:ext uri="{FF2B5EF4-FFF2-40B4-BE49-F238E27FC236}">
                    <a16:creationId xmlns:a16="http://schemas.microsoft.com/office/drawing/2014/main" id="{553B12C5-94A9-9363-BE27-92E25A4CBC4F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15" name="Graphic 138">
                <a:extLst>
                  <a:ext uri="{FF2B5EF4-FFF2-40B4-BE49-F238E27FC236}">
                    <a16:creationId xmlns:a16="http://schemas.microsoft.com/office/drawing/2014/main" id="{177B7C96-08A9-DD18-C3E5-80487F275679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523" name="Vrije vorm: vorm 522">
                  <a:extLst>
                    <a:ext uri="{FF2B5EF4-FFF2-40B4-BE49-F238E27FC236}">
                      <a16:creationId xmlns:a16="http://schemas.microsoft.com/office/drawing/2014/main" id="{1B621C21-9A40-5046-B5FD-7CFEA3C8E2BF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4" name="Vrije vorm: vorm 523">
                  <a:extLst>
                    <a:ext uri="{FF2B5EF4-FFF2-40B4-BE49-F238E27FC236}">
                      <a16:creationId xmlns:a16="http://schemas.microsoft.com/office/drawing/2014/main" id="{BCD5EC41-ECDA-A2AB-1E3D-5659044CF6B3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5" name="Vrije vorm: vorm 524">
                  <a:extLst>
                    <a:ext uri="{FF2B5EF4-FFF2-40B4-BE49-F238E27FC236}">
                      <a16:creationId xmlns:a16="http://schemas.microsoft.com/office/drawing/2014/main" id="{B2ABB2E9-984F-97A0-3524-7BFE1D7D1771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6" name="Vrije vorm: vorm 525">
                  <a:extLst>
                    <a:ext uri="{FF2B5EF4-FFF2-40B4-BE49-F238E27FC236}">
                      <a16:creationId xmlns:a16="http://schemas.microsoft.com/office/drawing/2014/main" id="{CF9B48F7-CF25-F5AE-80A2-13931BD9EBE9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7" name="Vrije vorm: vorm 526">
                  <a:extLst>
                    <a:ext uri="{FF2B5EF4-FFF2-40B4-BE49-F238E27FC236}">
                      <a16:creationId xmlns:a16="http://schemas.microsoft.com/office/drawing/2014/main" id="{A965119D-09CD-7990-7A81-2F2D3EBAB7B8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516" name="Graphic 138">
                <a:extLst>
                  <a:ext uri="{FF2B5EF4-FFF2-40B4-BE49-F238E27FC236}">
                    <a16:creationId xmlns:a16="http://schemas.microsoft.com/office/drawing/2014/main" id="{225FB793-8679-A286-0828-95C6CF5043E9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517" name="Vrije vorm: vorm 516">
                  <a:extLst>
                    <a:ext uri="{FF2B5EF4-FFF2-40B4-BE49-F238E27FC236}">
                      <a16:creationId xmlns:a16="http://schemas.microsoft.com/office/drawing/2014/main" id="{4157500A-9165-CAF4-DA50-0B9263E19DAF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8" name="Vrije vorm: vorm 517">
                  <a:extLst>
                    <a:ext uri="{FF2B5EF4-FFF2-40B4-BE49-F238E27FC236}">
                      <a16:creationId xmlns:a16="http://schemas.microsoft.com/office/drawing/2014/main" id="{66E7EC1B-4F29-529D-1537-728D0A076552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9" name="Vrije vorm: vorm 518">
                  <a:extLst>
                    <a:ext uri="{FF2B5EF4-FFF2-40B4-BE49-F238E27FC236}">
                      <a16:creationId xmlns:a16="http://schemas.microsoft.com/office/drawing/2014/main" id="{838924C0-BA64-3624-C906-BCAC46F1D9D2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0" name="Vrije vorm: vorm 519">
                  <a:extLst>
                    <a:ext uri="{FF2B5EF4-FFF2-40B4-BE49-F238E27FC236}">
                      <a16:creationId xmlns:a16="http://schemas.microsoft.com/office/drawing/2014/main" id="{1FA1F577-7B0E-73C5-D885-D3E6F3B77597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1" name="Vrije vorm: vorm 520">
                  <a:extLst>
                    <a:ext uri="{FF2B5EF4-FFF2-40B4-BE49-F238E27FC236}">
                      <a16:creationId xmlns:a16="http://schemas.microsoft.com/office/drawing/2014/main" id="{5A80CE2E-F63E-76C2-2A28-01094FA53679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2" name="Vrije vorm: vorm 521">
                  <a:extLst>
                    <a:ext uri="{FF2B5EF4-FFF2-40B4-BE49-F238E27FC236}">
                      <a16:creationId xmlns:a16="http://schemas.microsoft.com/office/drawing/2014/main" id="{73C7FD4A-8125-B17A-8437-21459CA67292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482" name="Groep 481">
              <a:extLst>
                <a:ext uri="{FF2B5EF4-FFF2-40B4-BE49-F238E27FC236}">
                  <a16:creationId xmlns:a16="http://schemas.microsoft.com/office/drawing/2014/main" id="{FC93E36C-0B7C-62FB-33A4-27CFDC51C4BA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440" name="Vrije vorm: vorm 439">
                <a:extLst>
                  <a:ext uri="{FF2B5EF4-FFF2-40B4-BE49-F238E27FC236}">
                    <a16:creationId xmlns:a16="http://schemas.microsoft.com/office/drawing/2014/main" id="{83DC1B8E-F625-A6D7-E04E-D306EC77D99B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441" name="Graphic 138">
                <a:extLst>
                  <a:ext uri="{FF2B5EF4-FFF2-40B4-BE49-F238E27FC236}">
                    <a16:creationId xmlns:a16="http://schemas.microsoft.com/office/drawing/2014/main" id="{F6CB9B76-40CD-DEF9-7468-B18862759929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447" name="Vrije vorm: vorm 446">
                  <a:extLst>
                    <a:ext uri="{FF2B5EF4-FFF2-40B4-BE49-F238E27FC236}">
                      <a16:creationId xmlns:a16="http://schemas.microsoft.com/office/drawing/2014/main" id="{CA6F0AFE-6E40-599C-08DF-EAE1318D09F9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2" name="Vrije vorm: vorm 511">
                  <a:extLst>
                    <a:ext uri="{FF2B5EF4-FFF2-40B4-BE49-F238E27FC236}">
                      <a16:creationId xmlns:a16="http://schemas.microsoft.com/office/drawing/2014/main" id="{877D241C-C0A4-0745-055C-1BD67B8C4DC5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3" name="Vrije vorm: vorm 512">
                  <a:extLst>
                    <a:ext uri="{FF2B5EF4-FFF2-40B4-BE49-F238E27FC236}">
                      <a16:creationId xmlns:a16="http://schemas.microsoft.com/office/drawing/2014/main" id="{1AE7AF59-1D25-9837-4FE5-D4A5D29E8893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442" name="Graphic 138">
                <a:extLst>
                  <a:ext uri="{FF2B5EF4-FFF2-40B4-BE49-F238E27FC236}">
                    <a16:creationId xmlns:a16="http://schemas.microsoft.com/office/drawing/2014/main" id="{6099897B-3744-C6A4-C7B8-B5961078520A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443" name="Vrije vorm: vorm 442">
                  <a:extLst>
                    <a:ext uri="{FF2B5EF4-FFF2-40B4-BE49-F238E27FC236}">
                      <a16:creationId xmlns:a16="http://schemas.microsoft.com/office/drawing/2014/main" id="{A5B8F7B3-62ED-9939-D080-25E411BCFCB7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44" name="Vrije vorm: vorm 443">
                  <a:extLst>
                    <a:ext uri="{FF2B5EF4-FFF2-40B4-BE49-F238E27FC236}">
                      <a16:creationId xmlns:a16="http://schemas.microsoft.com/office/drawing/2014/main" id="{A20D7009-5022-4F7E-C6FE-96309600D674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45" name="Vrije vorm: vorm 444">
                  <a:extLst>
                    <a:ext uri="{FF2B5EF4-FFF2-40B4-BE49-F238E27FC236}">
                      <a16:creationId xmlns:a16="http://schemas.microsoft.com/office/drawing/2014/main" id="{6E7A07C2-9146-087F-0E78-92CBF5A2D616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46" name="Vrije vorm: vorm 445">
                  <a:extLst>
                    <a:ext uri="{FF2B5EF4-FFF2-40B4-BE49-F238E27FC236}">
                      <a16:creationId xmlns:a16="http://schemas.microsoft.com/office/drawing/2014/main" id="{60B551EE-944D-847F-59EB-81C58ABF3686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483" name="Groep 482">
              <a:extLst>
                <a:ext uri="{FF2B5EF4-FFF2-40B4-BE49-F238E27FC236}">
                  <a16:creationId xmlns:a16="http://schemas.microsoft.com/office/drawing/2014/main" id="{613A41B3-924A-AB07-C97C-4921C749F08E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305" name="Vrije vorm: vorm 304">
                <a:extLst>
                  <a:ext uri="{FF2B5EF4-FFF2-40B4-BE49-F238E27FC236}">
                    <a16:creationId xmlns:a16="http://schemas.microsoft.com/office/drawing/2014/main" id="{4DCBD8FE-8476-C621-CA7A-B885CC1B144F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06" name="Graphic 138">
                <a:extLst>
                  <a:ext uri="{FF2B5EF4-FFF2-40B4-BE49-F238E27FC236}">
                    <a16:creationId xmlns:a16="http://schemas.microsoft.com/office/drawing/2014/main" id="{E3D60418-EEAD-F800-C993-03BB675402A3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314" name="Vrije vorm: vorm 313">
                  <a:extLst>
                    <a:ext uri="{FF2B5EF4-FFF2-40B4-BE49-F238E27FC236}">
                      <a16:creationId xmlns:a16="http://schemas.microsoft.com/office/drawing/2014/main" id="{F56DC4BB-149C-918F-7B98-933F49858040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3" name="Vrije vorm: vorm 432">
                  <a:extLst>
                    <a:ext uri="{FF2B5EF4-FFF2-40B4-BE49-F238E27FC236}">
                      <a16:creationId xmlns:a16="http://schemas.microsoft.com/office/drawing/2014/main" id="{C2D51082-A164-F083-E927-6664DBBBB48B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4" name="Vrije vorm: vorm 433">
                  <a:extLst>
                    <a:ext uri="{FF2B5EF4-FFF2-40B4-BE49-F238E27FC236}">
                      <a16:creationId xmlns:a16="http://schemas.microsoft.com/office/drawing/2014/main" id="{7627254B-D60A-73DA-0DB7-29742F3D9433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5" name="Vrije vorm: vorm 434">
                  <a:extLst>
                    <a:ext uri="{FF2B5EF4-FFF2-40B4-BE49-F238E27FC236}">
                      <a16:creationId xmlns:a16="http://schemas.microsoft.com/office/drawing/2014/main" id="{4DF0B8B8-8621-BFE4-592B-EAC2F8E9CE9B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6" name="Vrije vorm: vorm 435">
                  <a:extLst>
                    <a:ext uri="{FF2B5EF4-FFF2-40B4-BE49-F238E27FC236}">
                      <a16:creationId xmlns:a16="http://schemas.microsoft.com/office/drawing/2014/main" id="{AC5C5A13-88E6-8856-A41D-B1B843BC120A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7" name="Vrije vorm: vorm 436">
                  <a:extLst>
                    <a:ext uri="{FF2B5EF4-FFF2-40B4-BE49-F238E27FC236}">
                      <a16:creationId xmlns:a16="http://schemas.microsoft.com/office/drawing/2014/main" id="{CE5D7200-C8F0-C47B-59C4-43E62B15B723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8" name="Vrije vorm: vorm 437">
                  <a:extLst>
                    <a:ext uri="{FF2B5EF4-FFF2-40B4-BE49-F238E27FC236}">
                      <a16:creationId xmlns:a16="http://schemas.microsoft.com/office/drawing/2014/main" id="{B0A8AD95-B71A-ECEE-5038-667CFE3B16D3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9" name="Vrije vorm: vorm 438">
                  <a:extLst>
                    <a:ext uri="{FF2B5EF4-FFF2-40B4-BE49-F238E27FC236}">
                      <a16:creationId xmlns:a16="http://schemas.microsoft.com/office/drawing/2014/main" id="{9F112176-4F79-887E-BC59-147A0C3BF258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307" name="Graphic 138">
                <a:extLst>
                  <a:ext uri="{FF2B5EF4-FFF2-40B4-BE49-F238E27FC236}">
                    <a16:creationId xmlns:a16="http://schemas.microsoft.com/office/drawing/2014/main" id="{93414608-7628-2025-1261-A6C82450BA37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308" name="Vrije vorm: vorm 307">
                  <a:extLst>
                    <a:ext uri="{FF2B5EF4-FFF2-40B4-BE49-F238E27FC236}">
                      <a16:creationId xmlns:a16="http://schemas.microsoft.com/office/drawing/2014/main" id="{8F3967FB-2627-92AF-B875-9494BC7719D4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9" name="Vrije vorm: vorm 308">
                  <a:extLst>
                    <a:ext uri="{FF2B5EF4-FFF2-40B4-BE49-F238E27FC236}">
                      <a16:creationId xmlns:a16="http://schemas.microsoft.com/office/drawing/2014/main" id="{35E2C340-12A6-69A2-72E7-2464A72615E3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0" name="Vrije vorm: vorm 309">
                  <a:extLst>
                    <a:ext uri="{FF2B5EF4-FFF2-40B4-BE49-F238E27FC236}">
                      <a16:creationId xmlns:a16="http://schemas.microsoft.com/office/drawing/2014/main" id="{F3244702-DF3B-1552-6063-5C852BB538F9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1" name="Vrije vorm: vorm 310">
                  <a:extLst>
                    <a:ext uri="{FF2B5EF4-FFF2-40B4-BE49-F238E27FC236}">
                      <a16:creationId xmlns:a16="http://schemas.microsoft.com/office/drawing/2014/main" id="{9B5CEA59-BA48-6075-7E1D-F72E1286506A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2" name="Vrije vorm: vorm 311">
                  <a:extLst>
                    <a:ext uri="{FF2B5EF4-FFF2-40B4-BE49-F238E27FC236}">
                      <a16:creationId xmlns:a16="http://schemas.microsoft.com/office/drawing/2014/main" id="{A16051E1-6035-88BF-6126-9CE10478292B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3" name="Vrije vorm: vorm 312">
                  <a:extLst>
                    <a:ext uri="{FF2B5EF4-FFF2-40B4-BE49-F238E27FC236}">
                      <a16:creationId xmlns:a16="http://schemas.microsoft.com/office/drawing/2014/main" id="{155356B3-EB7C-BEB7-4A2B-BDFE03EBDA49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484" name="Groep 483">
              <a:extLst>
                <a:ext uri="{FF2B5EF4-FFF2-40B4-BE49-F238E27FC236}">
                  <a16:creationId xmlns:a16="http://schemas.microsoft.com/office/drawing/2014/main" id="{3EBD40A3-0AF6-E4C9-FBF3-36F2965AB902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297" name="Vrije vorm: vorm 296">
                <a:extLst>
                  <a:ext uri="{FF2B5EF4-FFF2-40B4-BE49-F238E27FC236}">
                    <a16:creationId xmlns:a16="http://schemas.microsoft.com/office/drawing/2014/main" id="{93FBCFFE-7B7A-48C2-B4DE-A10F80403EE6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98" name="Graphic 138">
                <a:extLst>
                  <a:ext uri="{FF2B5EF4-FFF2-40B4-BE49-F238E27FC236}">
                    <a16:creationId xmlns:a16="http://schemas.microsoft.com/office/drawing/2014/main" id="{02F0FD9C-7713-E8CA-ED31-0EB22658485C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300" name="Vrije vorm: vorm 299">
                  <a:extLst>
                    <a:ext uri="{FF2B5EF4-FFF2-40B4-BE49-F238E27FC236}">
                      <a16:creationId xmlns:a16="http://schemas.microsoft.com/office/drawing/2014/main" id="{7FB3CACA-E75D-62B5-D1C9-D55C6825B8AC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1" name="Vrije vorm: vorm 300">
                  <a:extLst>
                    <a:ext uri="{FF2B5EF4-FFF2-40B4-BE49-F238E27FC236}">
                      <a16:creationId xmlns:a16="http://schemas.microsoft.com/office/drawing/2014/main" id="{A20553EF-E100-34A6-09E7-F54D783FBA97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2" name="Vrije vorm: vorm 301">
                  <a:extLst>
                    <a:ext uri="{FF2B5EF4-FFF2-40B4-BE49-F238E27FC236}">
                      <a16:creationId xmlns:a16="http://schemas.microsoft.com/office/drawing/2014/main" id="{F4921CE1-E345-ED31-FC0A-4A2E4EA02BF8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3" name="Vrije vorm: vorm 302">
                  <a:extLst>
                    <a:ext uri="{FF2B5EF4-FFF2-40B4-BE49-F238E27FC236}">
                      <a16:creationId xmlns:a16="http://schemas.microsoft.com/office/drawing/2014/main" id="{BCF36060-17F6-F80F-0368-7222343699A0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4" name="Vrije vorm: vorm 303">
                  <a:extLst>
                    <a:ext uri="{FF2B5EF4-FFF2-40B4-BE49-F238E27FC236}">
                      <a16:creationId xmlns:a16="http://schemas.microsoft.com/office/drawing/2014/main" id="{16FFD07F-F972-102C-1360-46E9AD55B0DE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99" name="Vrije vorm: vorm 298">
                <a:extLst>
                  <a:ext uri="{FF2B5EF4-FFF2-40B4-BE49-F238E27FC236}">
                    <a16:creationId xmlns:a16="http://schemas.microsoft.com/office/drawing/2014/main" id="{F2E6AC35-8572-9232-D3D0-E620850ED103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485" name="Groep 484">
              <a:extLst>
                <a:ext uri="{FF2B5EF4-FFF2-40B4-BE49-F238E27FC236}">
                  <a16:creationId xmlns:a16="http://schemas.microsoft.com/office/drawing/2014/main" id="{6518AE7E-8743-26D6-24B4-1D27635EAF72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486" name="Vrije vorm: vorm 485">
                <a:extLst>
                  <a:ext uri="{FF2B5EF4-FFF2-40B4-BE49-F238E27FC236}">
                    <a16:creationId xmlns:a16="http://schemas.microsoft.com/office/drawing/2014/main" id="{2521A12D-BFA5-A6CC-7CA9-3532DB00537D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11" name="Graphic 138">
                <a:extLst>
                  <a:ext uri="{FF2B5EF4-FFF2-40B4-BE49-F238E27FC236}">
                    <a16:creationId xmlns:a16="http://schemas.microsoft.com/office/drawing/2014/main" id="{C3D3E762-EFDA-838B-ECB8-472B159ABA84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289" name="Vrije vorm: vorm 288">
                  <a:extLst>
                    <a:ext uri="{FF2B5EF4-FFF2-40B4-BE49-F238E27FC236}">
                      <a16:creationId xmlns:a16="http://schemas.microsoft.com/office/drawing/2014/main" id="{AED416A8-ABB4-5957-2CF3-FC0C3D7734DE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0" name="Vrije vorm: vorm 289">
                  <a:extLst>
                    <a:ext uri="{FF2B5EF4-FFF2-40B4-BE49-F238E27FC236}">
                      <a16:creationId xmlns:a16="http://schemas.microsoft.com/office/drawing/2014/main" id="{3DA937B4-6471-5693-A393-10A01FF43C60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1" name="Vrije vorm: vorm 290">
                  <a:extLst>
                    <a:ext uri="{FF2B5EF4-FFF2-40B4-BE49-F238E27FC236}">
                      <a16:creationId xmlns:a16="http://schemas.microsoft.com/office/drawing/2014/main" id="{0F142EAD-8F97-E0E0-83AB-AABF4DB74581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2" name="Vrije vorm: vorm 291">
                  <a:extLst>
                    <a:ext uri="{FF2B5EF4-FFF2-40B4-BE49-F238E27FC236}">
                      <a16:creationId xmlns:a16="http://schemas.microsoft.com/office/drawing/2014/main" id="{6405FA4D-C51F-4FBC-42B7-3107D5045DFF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3" name="Vrije vorm: vorm 292">
                  <a:extLst>
                    <a:ext uri="{FF2B5EF4-FFF2-40B4-BE49-F238E27FC236}">
                      <a16:creationId xmlns:a16="http://schemas.microsoft.com/office/drawing/2014/main" id="{1B286454-5E41-EE7D-E394-46C8C2753F87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4" name="Vrije vorm: vorm 293">
                  <a:extLst>
                    <a:ext uri="{FF2B5EF4-FFF2-40B4-BE49-F238E27FC236}">
                      <a16:creationId xmlns:a16="http://schemas.microsoft.com/office/drawing/2014/main" id="{92825EDB-3877-4E86-6085-43A79B066C7E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5" name="Vrije vorm: vorm 294">
                  <a:extLst>
                    <a:ext uri="{FF2B5EF4-FFF2-40B4-BE49-F238E27FC236}">
                      <a16:creationId xmlns:a16="http://schemas.microsoft.com/office/drawing/2014/main" id="{DA958FF9-DD2A-F149-FBDF-B9ED7A289928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6" name="Vrije vorm: vorm 295">
                  <a:extLst>
                    <a:ext uri="{FF2B5EF4-FFF2-40B4-BE49-F238E27FC236}">
                      <a16:creationId xmlns:a16="http://schemas.microsoft.com/office/drawing/2014/main" id="{8AC6FB96-0E83-8FB0-7377-B3D429B97C3D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88" name="Vrije vorm: vorm 287">
                <a:extLst>
                  <a:ext uri="{FF2B5EF4-FFF2-40B4-BE49-F238E27FC236}">
                    <a16:creationId xmlns:a16="http://schemas.microsoft.com/office/drawing/2014/main" id="{87827BDA-DFC9-E248-2622-401E4385E73E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528" name="Groep 527">
            <a:extLst>
              <a:ext uri="{FF2B5EF4-FFF2-40B4-BE49-F238E27FC236}">
                <a16:creationId xmlns:a16="http://schemas.microsoft.com/office/drawing/2014/main" id="{194FE765-42BA-FA48-FC72-C773FB4B63C6}"/>
              </a:ext>
            </a:extLst>
          </p:cNvPr>
          <p:cNvGrpSpPr/>
          <p:nvPr/>
        </p:nvGrpSpPr>
        <p:grpSpPr>
          <a:xfrm>
            <a:off x="4623438" y="752330"/>
            <a:ext cx="1476719" cy="1535940"/>
            <a:chOff x="7097501" y="661679"/>
            <a:chExt cx="1476719" cy="1535940"/>
          </a:xfrm>
        </p:grpSpPr>
        <p:sp>
          <p:nvSpPr>
            <p:cNvPr id="529" name="Vrije vorm: vorm 528">
              <a:extLst>
                <a:ext uri="{FF2B5EF4-FFF2-40B4-BE49-F238E27FC236}">
                  <a16:creationId xmlns:a16="http://schemas.microsoft.com/office/drawing/2014/main" id="{091BE14C-2B59-E1FA-F644-164EF778A747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30" name="Graphic 138">
              <a:extLst>
                <a:ext uri="{FF2B5EF4-FFF2-40B4-BE49-F238E27FC236}">
                  <a16:creationId xmlns:a16="http://schemas.microsoft.com/office/drawing/2014/main" id="{5FADEC4A-FC53-C39E-4366-A2E80D4FDA22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539" name="Vrije vorm: vorm 538">
                <a:extLst>
                  <a:ext uri="{FF2B5EF4-FFF2-40B4-BE49-F238E27FC236}">
                    <a16:creationId xmlns:a16="http://schemas.microsoft.com/office/drawing/2014/main" id="{8330357D-27A6-9BE1-D492-4A584590EE9B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0" name="Vrije vorm: vorm 539">
                <a:extLst>
                  <a:ext uri="{FF2B5EF4-FFF2-40B4-BE49-F238E27FC236}">
                    <a16:creationId xmlns:a16="http://schemas.microsoft.com/office/drawing/2014/main" id="{8946DCD7-DC42-3700-F58B-105967A9FD44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1" name="Vrije vorm: vorm 540">
                <a:extLst>
                  <a:ext uri="{FF2B5EF4-FFF2-40B4-BE49-F238E27FC236}">
                    <a16:creationId xmlns:a16="http://schemas.microsoft.com/office/drawing/2014/main" id="{893925C4-76FA-D31F-A800-A88FD82A9B2F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2" name="Vrije vorm: vorm 541">
                <a:extLst>
                  <a:ext uri="{FF2B5EF4-FFF2-40B4-BE49-F238E27FC236}">
                    <a16:creationId xmlns:a16="http://schemas.microsoft.com/office/drawing/2014/main" id="{C284E2C2-E237-D134-27FE-B653AE67F64C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3" name="Vrije vorm: vorm 542">
                <a:extLst>
                  <a:ext uri="{FF2B5EF4-FFF2-40B4-BE49-F238E27FC236}">
                    <a16:creationId xmlns:a16="http://schemas.microsoft.com/office/drawing/2014/main" id="{34472F67-4C31-FED9-C04E-0722417DDD42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4" name="Vrije vorm: vorm 543">
                <a:extLst>
                  <a:ext uri="{FF2B5EF4-FFF2-40B4-BE49-F238E27FC236}">
                    <a16:creationId xmlns:a16="http://schemas.microsoft.com/office/drawing/2014/main" id="{36DFB9A2-D8A9-318A-1EA7-407A84546AE3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5" name="Vrije vorm: vorm 544">
                <a:extLst>
                  <a:ext uri="{FF2B5EF4-FFF2-40B4-BE49-F238E27FC236}">
                    <a16:creationId xmlns:a16="http://schemas.microsoft.com/office/drawing/2014/main" id="{FADAD27E-51DD-7169-B99C-FA8776A25A21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6" name="Vrije vorm: vorm 545">
                <a:extLst>
                  <a:ext uri="{FF2B5EF4-FFF2-40B4-BE49-F238E27FC236}">
                    <a16:creationId xmlns:a16="http://schemas.microsoft.com/office/drawing/2014/main" id="{43D33A9E-B960-D6D5-9932-99CE79CE688F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7" name="Vrije vorm: vorm 546">
                <a:extLst>
                  <a:ext uri="{FF2B5EF4-FFF2-40B4-BE49-F238E27FC236}">
                    <a16:creationId xmlns:a16="http://schemas.microsoft.com/office/drawing/2014/main" id="{9865B4C8-A679-D37E-30C9-62BB1B5734FC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8" name="Vrije vorm: vorm 547">
                <a:extLst>
                  <a:ext uri="{FF2B5EF4-FFF2-40B4-BE49-F238E27FC236}">
                    <a16:creationId xmlns:a16="http://schemas.microsoft.com/office/drawing/2014/main" id="{C8F41BF3-C2DF-C94A-F297-ECF8EAD89BAE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31" name="Groep 530">
              <a:extLst>
                <a:ext uri="{FF2B5EF4-FFF2-40B4-BE49-F238E27FC236}">
                  <a16:creationId xmlns:a16="http://schemas.microsoft.com/office/drawing/2014/main" id="{CEE9168F-C2B2-535E-4B6B-57EC436DCF2A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532" name="Vrije vorm: vorm 531">
                <a:extLst>
                  <a:ext uri="{FF2B5EF4-FFF2-40B4-BE49-F238E27FC236}">
                    <a16:creationId xmlns:a16="http://schemas.microsoft.com/office/drawing/2014/main" id="{6FD2F61C-3876-2F6E-8427-A6895936402C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33" name="Graphic 138">
                <a:extLst>
                  <a:ext uri="{FF2B5EF4-FFF2-40B4-BE49-F238E27FC236}">
                    <a16:creationId xmlns:a16="http://schemas.microsoft.com/office/drawing/2014/main" id="{3F0325D4-6BE7-8D78-E4CD-EF0932806C75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534" name="Vrije vorm: vorm 533">
                  <a:extLst>
                    <a:ext uri="{FF2B5EF4-FFF2-40B4-BE49-F238E27FC236}">
                      <a16:creationId xmlns:a16="http://schemas.microsoft.com/office/drawing/2014/main" id="{F02FCFD3-15BB-888B-7BA9-DFA025BD8451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5" name="Vrije vorm: vorm 534">
                  <a:extLst>
                    <a:ext uri="{FF2B5EF4-FFF2-40B4-BE49-F238E27FC236}">
                      <a16:creationId xmlns:a16="http://schemas.microsoft.com/office/drawing/2014/main" id="{EA16D5F2-5350-4429-444A-BE15B1355FFA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6" name="Vrije vorm: vorm 535">
                  <a:extLst>
                    <a:ext uri="{FF2B5EF4-FFF2-40B4-BE49-F238E27FC236}">
                      <a16:creationId xmlns:a16="http://schemas.microsoft.com/office/drawing/2014/main" id="{C943F505-FAF5-74C8-08A0-81C54EDF3216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7" name="Vrije vorm: vorm 536">
                  <a:extLst>
                    <a:ext uri="{FF2B5EF4-FFF2-40B4-BE49-F238E27FC236}">
                      <a16:creationId xmlns:a16="http://schemas.microsoft.com/office/drawing/2014/main" id="{711F966A-AF1C-397D-F112-5A38AB03012A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8" name="Vrije vorm: vorm 537">
                  <a:extLst>
                    <a:ext uri="{FF2B5EF4-FFF2-40B4-BE49-F238E27FC236}">
                      <a16:creationId xmlns:a16="http://schemas.microsoft.com/office/drawing/2014/main" id="{2B8F9036-BE8C-5829-61D9-4723526B419D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549" name="Groep 548">
            <a:extLst>
              <a:ext uri="{FF2B5EF4-FFF2-40B4-BE49-F238E27FC236}">
                <a16:creationId xmlns:a16="http://schemas.microsoft.com/office/drawing/2014/main" id="{0B826A64-C268-ABBF-F77A-15F4D518F7F4}"/>
              </a:ext>
            </a:extLst>
          </p:cNvPr>
          <p:cNvGrpSpPr/>
          <p:nvPr/>
        </p:nvGrpSpPr>
        <p:grpSpPr>
          <a:xfrm>
            <a:off x="3469278" y="586546"/>
            <a:ext cx="1576484" cy="1165144"/>
            <a:chOff x="5943341" y="495895"/>
            <a:chExt cx="1576484" cy="1165144"/>
          </a:xfrm>
        </p:grpSpPr>
        <p:sp>
          <p:nvSpPr>
            <p:cNvPr id="550" name="Vrije vorm: vorm 549">
              <a:extLst>
                <a:ext uri="{FF2B5EF4-FFF2-40B4-BE49-F238E27FC236}">
                  <a16:creationId xmlns:a16="http://schemas.microsoft.com/office/drawing/2014/main" id="{6FEA5E9E-123E-AA50-4638-1368BE4E20E2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51" name="Graphic 138">
              <a:extLst>
                <a:ext uri="{FF2B5EF4-FFF2-40B4-BE49-F238E27FC236}">
                  <a16:creationId xmlns:a16="http://schemas.microsoft.com/office/drawing/2014/main" id="{D049B8A6-F009-BA60-19A0-4C47BEB1131D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555" name="Vrije vorm: vorm 554">
                <a:extLst>
                  <a:ext uri="{FF2B5EF4-FFF2-40B4-BE49-F238E27FC236}">
                    <a16:creationId xmlns:a16="http://schemas.microsoft.com/office/drawing/2014/main" id="{5DD3EAB5-7463-45A2-9958-CA492831CCFB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6" name="Vrije vorm: vorm 555">
                <a:extLst>
                  <a:ext uri="{FF2B5EF4-FFF2-40B4-BE49-F238E27FC236}">
                    <a16:creationId xmlns:a16="http://schemas.microsoft.com/office/drawing/2014/main" id="{372F14F1-DD97-A464-B71E-102ADBF4CFB4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7" name="Vrije vorm: vorm 556">
                <a:extLst>
                  <a:ext uri="{FF2B5EF4-FFF2-40B4-BE49-F238E27FC236}">
                    <a16:creationId xmlns:a16="http://schemas.microsoft.com/office/drawing/2014/main" id="{58476B37-EE19-AE51-BBCF-06F0EA76862D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8" name="Vrije vorm: vorm 557">
                <a:extLst>
                  <a:ext uri="{FF2B5EF4-FFF2-40B4-BE49-F238E27FC236}">
                    <a16:creationId xmlns:a16="http://schemas.microsoft.com/office/drawing/2014/main" id="{7C280CE9-B0E6-7DCD-84C9-B1302673AAD5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9" name="Vrije vorm: vorm 558">
                <a:extLst>
                  <a:ext uri="{FF2B5EF4-FFF2-40B4-BE49-F238E27FC236}">
                    <a16:creationId xmlns:a16="http://schemas.microsoft.com/office/drawing/2014/main" id="{245876C6-17E9-0ABC-BCF8-20A803E6EF0A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0" name="Vrije vorm: vorm 559">
                <a:extLst>
                  <a:ext uri="{FF2B5EF4-FFF2-40B4-BE49-F238E27FC236}">
                    <a16:creationId xmlns:a16="http://schemas.microsoft.com/office/drawing/2014/main" id="{AC1ACB76-AFA4-1E2D-E8E5-CA6D52EE3CF2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1" name="Vrije vorm: vorm 560">
                <a:extLst>
                  <a:ext uri="{FF2B5EF4-FFF2-40B4-BE49-F238E27FC236}">
                    <a16:creationId xmlns:a16="http://schemas.microsoft.com/office/drawing/2014/main" id="{7D30D74C-5390-52EB-59E7-0A83999D8D87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2" name="Vrije vorm: vorm 561">
                <a:extLst>
                  <a:ext uri="{FF2B5EF4-FFF2-40B4-BE49-F238E27FC236}">
                    <a16:creationId xmlns:a16="http://schemas.microsoft.com/office/drawing/2014/main" id="{7E1993F1-B9E8-9DF1-1861-EAE4AE87F5D4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3" name="Vrije vorm: vorm 562">
                <a:extLst>
                  <a:ext uri="{FF2B5EF4-FFF2-40B4-BE49-F238E27FC236}">
                    <a16:creationId xmlns:a16="http://schemas.microsoft.com/office/drawing/2014/main" id="{977A0EC1-A259-A088-12B4-7CBE92071852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4" name="Vrije vorm: vorm 563">
                <a:extLst>
                  <a:ext uri="{FF2B5EF4-FFF2-40B4-BE49-F238E27FC236}">
                    <a16:creationId xmlns:a16="http://schemas.microsoft.com/office/drawing/2014/main" id="{DC5027F6-B1E1-6252-01DE-CCE10E3B04FB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52" name="Groep 551">
              <a:extLst>
                <a:ext uri="{FF2B5EF4-FFF2-40B4-BE49-F238E27FC236}">
                  <a16:creationId xmlns:a16="http://schemas.microsoft.com/office/drawing/2014/main" id="{88DA407D-1F79-8EC9-E619-20F5CD0DB043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553" name="Vrije vorm: vorm 552">
                <a:extLst>
                  <a:ext uri="{FF2B5EF4-FFF2-40B4-BE49-F238E27FC236}">
                    <a16:creationId xmlns:a16="http://schemas.microsoft.com/office/drawing/2014/main" id="{E9419779-CAF7-021E-11E6-DC528BC753C3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4" name="Vrije vorm: vorm 553">
                <a:extLst>
                  <a:ext uri="{FF2B5EF4-FFF2-40B4-BE49-F238E27FC236}">
                    <a16:creationId xmlns:a16="http://schemas.microsoft.com/office/drawing/2014/main" id="{2ACFF204-C070-E95F-2C9C-76AE823BE18E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565" name="Groep 564">
            <a:extLst>
              <a:ext uri="{FF2B5EF4-FFF2-40B4-BE49-F238E27FC236}">
                <a16:creationId xmlns:a16="http://schemas.microsoft.com/office/drawing/2014/main" id="{85153C6D-6CC1-8A2C-1CD4-0DC06F15C816}"/>
              </a:ext>
            </a:extLst>
          </p:cNvPr>
          <p:cNvGrpSpPr/>
          <p:nvPr/>
        </p:nvGrpSpPr>
        <p:grpSpPr>
          <a:xfrm>
            <a:off x="2346798" y="756651"/>
            <a:ext cx="1551059" cy="1491840"/>
            <a:chOff x="4820861" y="666000"/>
            <a:chExt cx="1551059" cy="1491840"/>
          </a:xfrm>
        </p:grpSpPr>
        <p:sp>
          <p:nvSpPr>
            <p:cNvPr id="566" name="Vrije vorm: vorm 565">
              <a:extLst>
                <a:ext uri="{FF2B5EF4-FFF2-40B4-BE49-F238E27FC236}">
                  <a16:creationId xmlns:a16="http://schemas.microsoft.com/office/drawing/2014/main" id="{A08BA257-A78B-284F-0CD8-C129FFB045DE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67" name="Graphic 138">
              <a:extLst>
                <a:ext uri="{FF2B5EF4-FFF2-40B4-BE49-F238E27FC236}">
                  <a16:creationId xmlns:a16="http://schemas.microsoft.com/office/drawing/2014/main" id="{3143C657-2944-A75C-D3B4-827C1437E4B8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573" name="Vrije vorm: vorm 572">
                <a:extLst>
                  <a:ext uri="{FF2B5EF4-FFF2-40B4-BE49-F238E27FC236}">
                    <a16:creationId xmlns:a16="http://schemas.microsoft.com/office/drawing/2014/main" id="{09DDA040-6D48-3778-5A61-F2EAAD502BE6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4" name="Vrije vorm: vorm 573">
                <a:extLst>
                  <a:ext uri="{FF2B5EF4-FFF2-40B4-BE49-F238E27FC236}">
                    <a16:creationId xmlns:a16="http://schemas.microsoft.com/office/drawing/2014/main" id="{C79F6018-499B-0EBF-B96F-4B0D6025ACDC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5" name="Vrije vorm: vorm 574">
                <a:extLst>
                  <a:ext uri="{FF2B5EF4-FFF2-40B4-BE49-F238E27FC236}">
                    <a16:creationId xmlns:a16="http://schemas.microsoft.com/office/drawing/2014/main" id="{BD8CFDE1-E708-F44F-DA0B-5C62D94E4B90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6" name="Vrije vorm: vorm 575">
                <a:extLst>
                  <a:ext uri="{FF2B5EF4-FFF2-40B4-BE49-F238E27FC236}">
                    <a16:creationId xmlns:a16="http://schemas.microsoft.com/office/drawing/2014/main" id="{B82EB497-C8FC-C2E2-0F31-DADA11F4C098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7" name="Vrije vorm: vorm 576">
                <a:extLst>
                  <a:ext uri="{FF2B5EF4-FFF2-40B4-BE49-F238E27FC236}">
                    <a16:creationId xmlns:a16="http://schemas.microsoft.com/office/drawing/2014/main" id="{79C488AA-F2B3-4816-7B6A-CF58DBBE330C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8" name="Vrije vorm: vorm 577">
                <a:extLst>
                  <a:ext uri="{FF2B5EF4-FFF2-40B4-BE49-F238E27FC236}">
                    <a16:creationId xmlns:a16="http://schemas.microsoft.com/office/drawing/2014/main" id="{AF7295D3-3238-73C1-EA75-1CABE7788A23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9" name="Vrije vorm: vorm 578">
                <a:extLst>
                  <a:ext uri="{FF2B5EF4-FFF2-40B4-BE49-F238E27FC236}">
                    <a16:creationId xmlns:a16="http://schemas.microsoft.com/office/drawing/2014/main" id="{1EB58887-FFCE-C9EA-CB35-7F7AE0A5392E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0" name="Vrije vorm: vorm 579">
                <a:extLst>
                  <a:ext uri="{FF2B5EF4-FFF2-40B4-BE49-F238E27FC236}">
                    <a16:creationId xmlns:a16="http://schemas.microsoft.com/office/drawing/2014/main" id="{80F76828-B668-3FF5-2F0A-8D3C389FBA6B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1" name="Vrije vorm: vorm 580">
                <a:extLst>
                  <a:ext uri="{FF2B5EF4-FFF2-40B4-BE49-F238E27FC236}">
                    <a16:creationId xmlns:a16="http://schemas.microsoft.com/office/drawing/2014/main" id="{69CDD7C4-8D35-D24C-FF04-2CAECBE3589E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2" name="Vrije vorm: vorm 581">
                <a:extLst>
                  <a:ext uri="{FF2B5EF4-FFF2-40B4-BE49-F238E27FC236}">
                    <a16:creationId xmlns:a16="http://schemas.microsoft.com/office/drawing/2014/main" id="{CA7CFE1F-54F9-4B7D-4206-FFB6ACAE331E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3" name="Vrije vorm: vorm 582">
                <a:extLst>
                  <a:ext uri="{FF2B5EF4-FFF2-40B4-BE49-F238E27FC236}">
                    <a16:creationId xmlns:a16="http://schemas.microsoft.com/office/drawing/2014/main" id="{0AB300BE-A912-067F-15FE-F55EF269A22A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68" name="Groep 567">
              <a:extLst>
                <a:ext uri="{FF2B5EF4-FFF2-40B4-BE49-F238E27FC236}">
                  <a16:creationId xmlns:a16="http://schemas.microsoft.com/office/drawing/2014/main" id="{1F3BB4E8-F0AD-D941-0F8E-023A4C2D37CC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569" name="Vrije vorm: vorm 568">
                <a:extLst>
                  <a:ext uri="{FF2B5EF4-FFF2-40B4-BE49-F238E27FC236}">
                    <a16:creationId xmlns:a16="http://schemas.microsoft.com/office/drawing/2014/main" id="{5D0CD288-3D36-3B84-DF18-FCC768F6AF80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70" name="Graphic 138">
                <a:extLst>
                  <a:ext uri="{FF2B5EF4-FFF2-40B4-BE49-F238E27FC236}">
                    <a16:creationId xmlns:a16="http://schemas.microsoft.com/office/drawing/2014/main" id="{500CC878-7A2F-0676-280A-4A521DBF62C9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571" name="Vrije vorm: vorm 570">
                  <a:extLst>
                    <a:ext uri="{FF2B5EF4-FFF2-40B4-BE49-F238E27FC236}">
                      <a16:creationId xmlns:a16="http://schemas.microsoft.com/office/drawing/2014/main" id="{B75A39B1-8E50-E769-4B70-3C200E71B4DB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72" name="Vrije vorm: vorm 571">
                  <a:extLst>
                    <a:ext uri="{FF2B5EF4-FFF2-40B4-BE49-F238E27FC236}">
                      <a16:creationId xmlns:a16="http://schemas.microsoft.com/office/drawing/2014/main" id="{6C607439-C91A-F726-FC86-0B4FB9642736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692" name="Graphic 423">
            <a:extLst>
              <a:ext uri="{FF2B5EF4-FFF2-40B4-BE49-F238E27FC236}">
                <a16:creationId xmlns:a16="http://schemas.microsoft.com/office/drawing/2014/main" id="{2A671EB1-4F58-3378-C308-C65C82E97349}"/>
              </a:ext>
            </a:extLst>
          </p:cNvPr>
          <p:cNvGrpSpPr>
            <a:grpSpLocks noChangeAspect="1"/>
          </p:cNvGrpSpPr>
          <p:nvPr/>
        </p:nvGrpSpPr>
        <p:grpSpPr>
          <a:xfrm>
            <a:off x="3537093" y="1861851"/>
            <a:ext cx="1401824" cy="1393200"/>
            <a:chOff x="543936" y="1916850"/>
            <a:chExt cx="1178164" cy="1170916"/>
          </a:xfrm>
          <a:solidFill>
            <a:schemeClr val="tx1"/>
          </a:solidFill>
        </p:grpSpPr>
        <p:grpSp>
          <p:nvGrpSpPr>
            <p:cNvPr id="693" name="Graphic 423">
              <a:extLst>
                <a:ext uri="{FF2B5EF4-FFF2-40B4-BE49-F238E27FC236}">
                  <a16:creationId xmlns:a16="http://schemas.microsoft.com/office/drawing/2014/main" id="{36382213-765D-3A7B-9BF8-21D9DA42539E}"/>
                </a:ext>
              </a:extLst>
            </p:cNvPr>
            <p:cNvGrpSpPr/>
            <p:nvPr/>
          </p:nvGrpSpPr>
          <p:grpSpPr>
            <a:xfrm>
              <a:off x="543936" y="2249074"/>
              <a:ext cx="1178164" cy="838693"/>
              <a:chOff x="543936" y="2249074"/>
              <a:chExt cx="1178164" cy="838693"/>
            </a:xfrm>
            <a:grpFill/>
          </p:grpSpPr>
          <p:sp>
            <p:nvSpPr>
              <p:cNvPr id="700" name="Vrije vorm: vorm 699">
                <a:extLst>
                  <a:ext uri="{FF2B5EF4-FFF2-40B4-BE49-F238E27FC236}">
                    <a16:creationId xmlns:a16="http://schemas.microsoft.com/office/drawing/2014/main" id="{0F158878-73B0-73FE-AD61-58D323582D86}"/>
                  </a:ext>
                </a:extLst>
              </p:cNvPr>
              <p:cNvSpPr/>
              <p:nvPr/>
            </p:nvSpPr>
            <p:spPr>
              <a:xfrm>
                <a:off x="699451" y="2249074"/>
                <a:ext cx="177299" cy="213001"/>
              </a:xfrm>
              <a:custGeom>
                <a:avLst/>
                <a:gdLst>
                  <a:gd name="connsiteX0" fmla="*/ 0 w 177299"/>
                  <a:gd name="connsiteY0" fmla="*/ 0 h 213001"/>
                  <a:gd name="connsiteX1" fmla="*/ 177300 w 177299"/>
                  <a:gd name="connsiteY1" fmla="*/ 0 h 213001"/>
                  <a:gd name="connsiteX2" fmla="*/ 177300 w 177299"/>
                  <a:gd name="connsiteY2" fmla="*/ 42963 h 213001"/>
                  <a:gd name="connsiteX3" fmla="*/ 122839 w 177299"/>
                  <a:gd name="connsiteY3" fmla="*/ 42963 h 213001"/>
                  <a:gd name="connsiteX4" fmla="*/ 113157 w 177299"/>
                  <a:gd name="connsiteY4" fmla="*/ 42963 h 213001"/>
                  <a:gd name="connsiteX5" fmla="*/ 113157 w 177299"/>
                  <a:gd name="connsiteY5" fmla="*/ 79270 h 213001"/>
                  <a:gd name="connsiteX6" fmla="*/ 113157 w 177299"/>
                  <a:gd name="connsiteY6" fmla="*/ 143413 h 213001"/>
                  <a:gd name="connsiteX7" fmla="*/ 113157 w 177299"/>
                  <a:gd name="connsiteY7" fmla="*/ 213001 h 213001"/>
                  <a:gd name="connsiteX8" fmla="*/ 64143 w 177299"/>
                  <a:gd name="connsiteY8" fmla="*/ 213001 h 213001"/>
                  <a:gd name="connsiteX9" fmla="*/ 64143 w 177299"/>
                  <a:gd name="connsiteY9" fmla="*/ 143413 h 213001"/>
                  <a:gd name="connsiteX10" fmla="*/ 64143 w 177299"/>
                  <a:gd name="connsiteY10" fmla="*/ 79270 h 213001"/>
                  <a:gd name="connsiteX11" fmla="*/ 64143 w 177299"/>
                  <a:gd name="connsiteY11" fmla="*/ 42963 h 213001"/>
                  <a:gd name="connsiteX12" fmla="*/ 54461 w 177299"/>
                  <a:gd name="connsiteY12" fmla="*/ 42963 h 213001"/>
                  <a:gd name="connsiteX13" fmla="*/ 0 w 177299"/>
                  <a:gd name="connsiteY13" fmla="*/ 42963 h 213001"/>
                  <a:gd name="connsiteX14" fmla="*/ 0 w 177299"/>
                  <a:gd name="connsiteY14" fmla="*/ 0 h 21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7299" h="213001">
                    <a:moveTo>
                      <a:pt x="0" y="0"/>
                    </a:moveTo>
                    <a:lnTo>
                      <a:pt x="177300" y="0"/>
                    </a:lnTo>
                    <a:lnTo>
                      <a:pt x="177300" y="42963"/>
                    </a:lnTo>
                    <a:lnTo>
                      <a:pt x="122839" y="42963"/>
                    </a:lnTo>
                    <a:lnTo>
                      <a:pt x="113157" y="42963"/>
                    </a:lnTo>
                    <a:lnTo>
                      <a:pt x="113157" y="79270"/>
                    </a:lnTo>
                    <a:lnTo>
                      <a:pt x="113157" y="143413"/>
                    </a:lnTo>
                    <a:lnTo>
                      <a:pt x="113157" y="213001"/>
                    </a:lnTo>
                    <a:lnTo>
                      <a:pt x="64143" y="213001"/>
                    </a:lnTo>
                    <a:lnTo>
                      <a:pt x="64143" y="143413"/>
                    </a:lnTo>
                    <a:lnTo>
                      <a:pt x="64143" y="79270"/>
                    </a:lnTo>
                    <a:lnTo>
                      <a:pt x="64143" y="42963"/>
                    </a:lnTo>
                    <a:lnTo>
                      <a:pt x="54461" y="42963"/>
                    </a:lnTo>
                    <a:lnTo>
                      <a:pt x="0" y="429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1" name="Vrije vorm: vorm 700">
                <a:extLst>
                  <a:ext uri="{FF2B5EF4-FFF2-40B4-BE49-F238E27FC236}">
                    <a16:creationId xmlns:a16="http://schemas.microsoft.com/office/drawing/2014/main" id="{C90A20F2-4325-7769-C286-0F4089D4D109}"/>
                  </a:ext>
                </a:extLst>
              </p:cNvPr>
              <p:cNvSpPr/>
              <p:nvPr/>
            </p:nvSpPr>
            <p:spPr>
              <a:xfrm>
                <a:off x="873120" y="2308980"/>
                <a:ext cx="136756" cy="156725"/>
              </a:xfrm>
              <a:custGeom>
                <a:avLst/>
                <a:gdLst>
                  <a:gd name="connsiteX0" fmla="*/ 134941 w 136756"/>
                  <a:gd name="connsiteY0" fmla="*/ 85322 h 156725"/>
                  <a:gd name="connsiteX1" fmla="*/ 43568 w 136756"/>
                  <a:gd name="connsiteY1" fmla="*/ 85322 h 156725"/>
                  <a:gd name="connsiteX2" fmla="*/ 87742 w 136756"/>
                  <a:gd name="connsiteY2" fmla="*/ 119813 h 156725"/>
                  <a:gd name="connsiteX3" fmla="*/ 132521 w 136756"/>
                  <a:gd name="connsiteY3" fmla="*/ 109526 h 156725"/>
                  <a:gd name="connsiteX4" fmla="*/ 133731 w 136756"/>
                  <a:gd name="connsiteY4" fmla="*/ 147044 h 156725"/>
                  <a:gd name="connsiteX5" fmla="*/ 82296 w 136756"/>
                  <a:gd name="connsiteY5" fmla="*/ 156725 h 156725"/>
                  <a:gd name="connsiteX6" fmla="*/ 0 w 136756"/>
                  <a:gd name="connsiteY6" fmla="*/ 78060 h 156725"/>
                  <a:gd name="connsiteX7" fmla="*/ 72009 w 136756"/>
                  <a:gd name="connsiteY7" fmla="*/ 0 h 156725"/>
                  <a:gd name="connsiteX8" fmla="*/ 136757 w 136756"/>
                  <a:gd name="connsiteY8" fmla="*/ 65958 h 156725"/>
                  <a:gd name="connsiteX9" fmla="*/ 134941 w 136756"/>
                  <a:gd name="connsiteY9" fmla="*/ 85322 h 156725"/>
                  <a:gd name="connsiteX10" fmla="*/ 43568 w 136756"/>
                  <a:gd name="connsiteY10" fmla="*/ 61117 h 156725"/>
                  <a:gd name="connsiteX11" fmla="*/ 96819 w 136756"/>
                  <a:gd name="connsiteY11" fmla="*/ 59907 h 156725"/>
                  <a:gd name="connsiteX12" fmla="*/ 71404 w 136756"/>
                  <a:gd name="connsiteY12" fmla="*/ 30861 h 156725"/>
                  <a:gd name="connsiteX13" fmla="*/ 43568 w 136756"/>
                  <a:gd name="connsiteY13" fmla="*/ 61117 h 15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6756" h="156725">
                    <a:moveTo>
                      <a:pt x="134941" y="85322"/>
                    </a:moveTo>
                    <a:lnTo>
                      <a:pt x="43568" y="85322"/>
                    </a:lnTo>
                    <a:cubicBezTo>
                      <a:pt x="45989" y="107106"/>
                      <a:pt x="59907" y="119813"/>
                      <a:pt x="87742" y="119813"/>
                    </a:cubicBezTo>
                    <a:cubicBezTo>
                      <a:pt x="99239" y="119813"/>
                      <a:pt x="118603" y="116788"/>
                      <a:pt x="132521" y="109526"/>
                    </a:cubicBezTo>
                    <a:lnTo>
                      <a:pt x="133731" y="147044"/>
                    </a:lnTo>
                    <a:cubicBezTo>
                      <a:pt x="122234" y="152490"/>
                      <a:pt x="104685" y="156725"/>
                      <a:pt x="82296" y="156725"/>
                    </a:cubicBezTo>
                    <a:cubicBezTo>
                      <a:pt x="24810" y="156725"/>
                      <a:pt x="0" y="124049"/>
                      <a:pt x="0" y="78060"/>
                    </a:cubicBezTo>
                    <a:cubicBezTo>
                      <a:pt x="0" y="32071"/>
                      <a:pt x="24205" y="0"/>
                      <a:pt x="72009" y="0"/>
                    </a:cubicBezTo>
                    <a:cubicBezTo>
                      <a:pt x="112552" y="0"/>
                      <a:pt x="136757" y="21179"/>
                      <a:pt x="136757" y="65958"/>
                    </a:cubicBezTo>
                    <a:cubicBezTo>
                      <a:pt x="136151" y="73824"/>
                      <a:pt x="135546" y="79270"/>
                      <a:pt x="134941" y="85322"/>
                    </a:cubicBezTo>
                    <a:close/>
                    <a:moveTo>
                      <a:pt x="43568" y="61117"/>
                    </a:moveTo>
                    <a:lnTo>
                      <a:pt x="96819" y="59907"/>
                    </a:lnTo>
                    <a:cubicBezTo>
                      <a:pt x="95609" y="41753"/>
                      <a:pt x="85927" y="30861"/>
                      <a:pt x="71404" y="30861"/>
                    </a:cubicBezTo>
                    <a:cubicBezTo>
                      <a:pt x="57486" y="30861"/>
                      <a:pt x="46594" y="42358"/>
                      <a:pt x="43568" y="61117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2" name="Vrije vorm: vorm 701">
                <a:extLst>
                  <a:ext uri="{FF2B5EF4-FFF2-40B4-BE49-F238E27FC236}">
                    <a16:creationId xmlns:a16="http://schemas.microsoft.com/office/drawing/2014/main" id="{53AE4428-C54A-E761-A232-35A5D08D0F17}"/>
                  </a:ext>
                </a:extLst>
              </p:cNvPr>
              <p:cNvSpPr/>
              <p:nvPr/>
            </p:nvSpPr>
            <p:spPr>
              <a:xfrm>
                <a:off x="1029845" y="2308375"/>
                <a:ext cx="130705" cy="156136"/>
              </a:xfrm>
              <a:custGeom>
                <a:avLst/>
                <a:gdLst>
                  <a:gd name="connsiteX0" fmla="*/ 0 w 130705"/>
                  <a:gd name="connsiteY0" fmla="*/ 113157 h 156136"/>
                  <a:gd name="connsiteX1" fmla="*/ 47804 w 130705"/>
                  <a:gd name="connsiteY1" fmla="*/ 65353 h 156136"/>
                  <a:gd name="connsiteX2" fmla="*/ 88952 w 130705"/>
                  <a:gd name="connsiteY2" fmla="*/ 58696 h 156136"/>
                  <a:gd name="connsiteX3" fmla="*/ 59301 w 130705"/>
                  <a:gd name="connsiteY3" fmla="*/ 36307 h 156136"/>
                  <a:gd name="connsiteX4" fmla="*/ 8472 w 130705"/>
                  <a:gd name="connsiteY4" fmla="*/ 49620 h 156136"/>
                  <a:gd name="connsiteX5" fmla="*/ 6656 w 130705"/>
                  <a:gd name="connsiteY5" fmla="*/ 11497 h 156136"/>
                  <a:gd name="connsiteX6" fmla="*/ 71404 w 130705"/>
                  <a:gd name="connsiteY6" fmla="*/ 0 h 156136"/>
                  <a:gd name="connsiteX7" fmla="*/ 130705 w 130705"/>
                  <a:gd name="connsiteY7" fmla="*/ 52645 h 156136"/>
                  <a:gd name="connsiteX8" fmla="*/ 130705 w 130705"/>
                  <a:gd name="connsiteY8" fmla="*/ 89558 h 156136"/>
                  <a:gd name="connsiteX9" fmla="*/ 130705 w 130705"/>
                  <a:gd name="connsiteY9" fmla="*/ 103475 h 156136"/>
                  <a:gd name="connsiteX10" fmla="*/ 130705 w 130705"/>
                  <a:gd name="connsiteY10" fmla="*/ 152490 h 156136"/>
                  <a:gd name="connsiteX11" fmla="*/ 92583 w 130705"/>
                  <a:gd name="connsiteY11" fmla="*/ 152490 h 156136"/>
                  <a:gd name="connsiteX12" fmla="*/ 89557 w 130705"/>
                  <a:gd name="connsiteY12" fmla="*/ 132521 h 156136"/>
                  <a:gd name="connsiteX13" fmla="*/ 85927 w 130705"/>
                  <a:gd name="connsiteY13" fmla="*/ 132521 h 156136"/>
                  <a:gd name="connsiteX14" fmla="*/ 42358 w 130705"/>
                  <a:gd name="connsiteY14" fmla="*/ 156120 h 156136"/>
                  <a:gd name="connsiteX15" fmla="*/ 0 w 130705"/>
                  <a:gd name="connsiteY15" fmla="*/ 113157 h 156136"/>
                  <a:gd name="connsiteX16" fmla="*/ 88347 w 130705"/>
                  <a:gd name="connsiteY16" fmla="*/ 102265 h 156136"/>
                  <a:gd name="connsiteX17" fmla="*/ 88347 w 130705"/>
                  <a:gd name="connsiteY17" fmla="*/ 79270 h 156136"/>
                  <a:gd name="connsiteX18" fmla="*/ 61117 w 130705"/>
                  <a:gd name="connsiteY18" fmla="*/ 87137 h 156136"/>
                  <a:gd name="connsiteX19" fmla="*/ 43569 w 130705"/>
                  <a:gd name="connsiteY19" fmla="*/ 106501 h 156136"/>
                  <a:gd name="connsiteX20" fmla="*/ 60512 w 130705"/>
                  <a:gd name="connsiteY20" fmla="*/ 122234 h 156136"/>
                  <a:gd name="connsiteX21" fmla="*/ 88347 w 130705"/>
                  <a:gd name="connsiteY21" fmla="*/ 102265 h 156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0705" h="156136">
                    <a:moveTo>
                      <a:pt x="0" y="113157"/>
                    </a:moveTo>
                    <a:cubicBezTo>
                      <a:pt x="0" y="79270"/>
                      <a:pt x="26625" y="68983"/>
                      <a:pt x="47804" y="65353"/>
                    </a:cubicBezTo>
                    <a:lnTo>
                      <a:pt x="88952" y="58696"/>
                    </a:lnTo>
                    <a:cubicBezTo>
                      <a:pt x="89557" y="41753"/>
                      <a:pt x="78060" y="36307"/>
                      <a:pt x="59301" y="36307"/>
                    </a:cubicBezTo>
                    <a:cubicBezTo>
                      <a:pt x="45384" y="36307"/>
                      <a:pt x="27230" y="40543"/>
                      <a:pt x="8472" y="49620"/>
                    </a:cubicBezTo>
                    <a:lnTo>
                      <a:pt x="6656" y="11497"/>
                    </a:lnTo>
                    <a:cubicBezTo>
                      <a:pt x="21179" y="6051"/>
                      <a:pt x="45384" y="0"/>
                      <a:pt x="71404" y="0"/>
                    </a:cubicBezTo>
                    <a:cubicBezTo>
                      <a:pt x="108921" y="0"/>
                      <a:pt x="130705" y="15733"/>
                      <a:pt x="130705" y="52645"/>
                    </a:cubicBezTo>
                    <a:lnTo>
                      <a:pt x="130705" y="89558"/>
                    </a:lnTo>
                    <a:lnTo>
                      <a:pt x="130705" y="103475"/>
                    </a:lnTo>
                    <a:lnTo>
                      <a:pt x="130705" y="152490"/>
                    </a:lnTo>
                    <a:lnTo>
                      <a:pt x="92583" y="152490"/>
                    </a:lnTo>
                    <a:lnTo>
                      <a:pt x="89557" y="132521"/>
                    </a:lnTo>
                    <a:lnTo>
                      <a:pt x="85927" y="132521"/>
                    </a:lnTo>
                    <a:cubicBezTo>
                      <a:pt x="78060" y="144018"/>
                      <a:pt x="63537" y="156120"/>
                      <a:pt x="42358" y="156120"/>
                    </a:cubicBezTo>
                    <a:cubicBezTo>
                      <a:pt x="16943" y="156725"/>
                      <a:pt x="0" y="139782"/>
                      <a:pt x="0" y="113157"/>
                    </a:cubicBezTo>
                    <a:close/>
                    <a:moveTo>
                      <a:pt x="88347" y="102265"/>
                    </a:moveTo>
                    <a:lnTo>
                      <a:pt x="88347" y="79270"/>
                    </a:lnTo>
                    <a:cubicBezTo>
                      <a:pt x="84716" y="81691"/>
                      <a:pt x="79876" y="83506"/>
                      <a:pt x="61117" y="87137"/>
                    </a:cubicBezTo>
                    <a:cubicBezTo>
                      <a:pt x="50225" y="89558"/>
                      <a:pt x="43569" y="95609"/>
                      <a:pt x="43569" y="106501"/>
                    </a:cubicBezTo>
                    <a:cubicBezTo>
                      <a:pt x="43569" y="117998"/>
                      <a:pt x="51435" y="122234"/>
                      <a:pt x="60512" y="122234"/>
                    </a:cubicBezTo>
                    <a:cubicBezTo>
                      <a:pt x="70799" y="122234"/>
                      <a:pt x="81691" y="114367"/>
                      <a:pt x="88347" y="10226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3" name="Vrije vorm: vorm 702">
                <a:extLst>
                  <a:ext uri="{FF2B5EF4-FFF2-40B4-BE49-F238E27FC236}">
                    <a16:creationId xmlns:a16="http://schemas.microsoft.com/office/drawing/2014/main" id="{73B99114-2874-6E52-0A32-C9809F124712}"/>
                  </a:ext>
                </a:extLst>
              </p:cNvPr>
              <p:cNvSpPr/>
              <p:nvPr/>
            </p:nvSpPr>
            <p:spPr>
              <a:xfrm>
                <a:off x="1193832" y="2308375"/>
                <a:ext cx="226919" cy="153094"/>
              </a:xfrm>
              <a:custGeom>
                <a:avLst/>
                <a:gdLst>
                  <a:gd name="connsiteX0" fmla="*/ 226919 w 226919"/>
                  <a:gd name="connsiteY0" fmla="*/ 53250 h 153094"/>
                  <a:gd name="connsiteX1" fmla="*/ 226919 w 226919"/>
                  <a:gd name="connsiteY1" fmla="*/ 88952 h 153094"/>
                  <a:gd name="connsiteX2" fmla="*/ 226919 w 226919"/>
                  <a:gd name="connsiteY2" fmla="*/ 153095 h 153094"/>
                  <a:gd name="connsiteX3" fmla="*/ 182140 w 226919"/>
                  <a:gd name="connsiteY3" fmla="*/ 153095 h 153094"/>
                  <a:gd name="connsiteX4" fmla="*/ 182140 w 226919"/>
                  <a:gd name="connsiteY4" fmla="*/ 91373 h 153094"/>
                  <a:gd name="connsiteX5" fmla="*/ 182140 w 226919"/>
                  <a:gd name="connsiteY5" fmla="*/ 67773 h 153094"/>
                  <a:gd name="connsiteX6" fmla="*/ 163382 w 226919"/>
                  <a:gd name="connsiteY6" fmla="*/ 41148 h 153094"/>
                  <a:gd name="connsiteX7" fmla="*/ 136151 w 226919"/>
                  <a:gd name="connsiteY7" fmla="*/ 59302 h 153094"/>
                  <a:gd name="connsiteX8" fmla="*/ 136151 w 226919"/>
                  <a:gd name="connsiteY8" fmla="*/ 88952 h 153094"/>
                  <a:gd name="connsiteX9" fmla="*/ 136151 w 226919"/>
                  <a:gd name="connsiteY9" fmla="*/ 153095 h 153094"/>
                  <a:gd name="connsiteX10" fmla="*/ 91373 w 226919"/>
                  <a:gd name="connsiteY10" fmla="*/ 153095 h 153094"/>
                  <a:gd name="connsiteX11" fmla="*/ 91373 w 226919"/>
                  <a:gd name="connsiteY11" fmla="*/ 91373 h 153094"/>
                  <a:gd name="connsiteX12" fmla="*/ 91373 w 226919"/>
                  <a:gd name="connsiteY12" fmla="*/ 67773 h 153094"/>
                  <a:gd name="connsiteX13" fmla="*/ 72614 w 226919"/>
                  <a:gd name="connsiteY13" fmla="*/ 41148 h 153094"/>
                  <a:gd name="connsiteX14" fmla="*/ 44779 w 226919"/>
                  <a:gd name="connsiteY14" fmla="*/ 60512 h 153094"/>
                  <a:gd name="connsiteX15" fmla="*/ 44779 w 226919"/>
                  <a:gd name="connsiteY15" fmla="*/ 91373 h 153094"/>
                  <a:gd name="connsiteX16" fmla="*/ 44779 w 226919"/>
                  <a:gd name="connsiteY16" fmla="*/ 153095 h 153094"/>
                  <a:gd name="connsiteX17" fmla="*/ 0 w 226919"/>
                  <a:gd name="connsiteY17" fmla="*/ 153095 h 153094"/>
                  <a:gd name="connsiteX18" fmla="*/ 0 w 226919"/>
                  <a:gd name="connsiteY18" fmla="*/ 88952 h 153094"/>
                  <a:gd name="connsiteX19" fmla="*/ 0 w 226919"/>
                  <a:gd name="connsiteY19" fmla="*/ 73824 h 153094"/>
                  <a:gd name="connsiteX20" fmla="*/ 0 w 226919"/>
                  <a:gd name="connsiteY20" fmla="*/ 4236 h 153094"/>
                  <a:gd name="connsiteX21" fmla="*/ 37517 w 226919"/>
                  <a:gd name="connsiteY21" fmla="*/ 1815 h 153094"/>
                  <a:gd name="connsiteX22" fmla="*/ 39333 w 226919"/>
                  <a:gd name="connsiteY22" fmla="*/ 27835 h 153094"/>
                  <a:gd name="connsiteX23" fmla="*/ 42963 w 226919"/>
                  <a:gd name="connsiteY23" fmla="*/ 27835 h 153094"/>
                  <a:gd name="connsiteX24" fmla="*/ 91373 w 226919"/>
                  <a:gd name="connsiteY24" fmla="*/ 0 h 153094"/>
                  <a:gd name="connsiteX25" fmla="*/ 129495 w 226919"/>
                  <a:gd name="connsiteY25" fmla="*/ 27835 h 153094"/>
                  <a:gd name="connsiteX26" fmla="*/ 131916 w 226919"/>
                  <a:gd name="connsiteY26" fmla="*/ 27835 h 153094"/>
                  <a:gd name="connsiteX27" fmla="*/ 182140 w 226919"/>
                  <a:gd name="connsiteY27" fmla="*/ 0 h 153094"/>
                  <a:gd name="connsiteX28" fmla="*/ 226919 w 226919"/>
                  <a:gd name="connsiteY28" fmla="*/ 53250 h 15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6919" h="153094">
                    <a:moveTo>
                      <a:pt x="226919" y="53250"/>
                    </a:moveTo>
                    <a:lnTo>
                      <a:pt x="226919" y="88952"/>
                    </a:lnTo>
                    <a:cubicBezTo>
                      <a:pt x="226919" y="113157"/>
                      <a:pt x="226919" y="131916"/>
                      <a:pt x="226919" y="153095"/>
                    </a:cubicBezTo>
                    <a:lnTo>
                      <a:pt x="182140" y="153095"/>
                    </a:lnTo>
                    <a:lnTo>
                      <a:pt x="182140" y="91373"/>
                    </a:lnTo>
                    <a:lnTo>
                      <a:pt x="182140" y="67773"/>
                    </a:lnTo>
                    <a:cubicBezTo>
                      <a:pt x="182140" y="50225"/>
                      <a:pt x="177299" y="41148"/>
                      <a:pt x="163382" y="41148"/>
                    </a:cubicBezTo>
                    <a:cubicBezTo>
                      <a:pt x="151885" y="41148"/>
                      <a:pt x="142808" y="49015"/>
                      <a:pt x="136151" y="59302"/>
                    </a:cubicBezTo>
                    <a:lnTo>
                      <a:pt x="136151" y="88952"/>
                    </a:lnTo>
                    <a:cubicBezTo>
                      <a:pt x="136151" y="113157"/>
                      <a:pt x="136151" y="131916"/>
                      <a:pt x="136151" y="153095"/>
                    </a:cubicBezTo>
                    <a:lnTo>
                      <a:pt x="91373" y="153095"/>
                    </a:lnTo>
                    <a:lnTo>
                      <a:pt x="91373" y="91373"/>
                    </a:lnTo>
                    <a:lnTo>
                      <a:pt x="91373" y="67773"/>
                    </a:lnTo>
                    <a:cubicBezTo>
                      <a:pt x="91373" y="50225"/>
                      <a:pt x="86532" y="41148"/>
                      <a:pt x="72614" y="41148"/>
                    </a:cubicBezTo>
                    <a:cubicBezTo>
                      <a:pt x="60512" y="41148"/>
                      <a:pt x="51435" y="50225"/>
                      <a:pt x="44779" y="60512"/>
                    </a:cubicBezTo>
                    <a:lnTo>
                      <a:pt x="44779" y="91373"/>
                    </a:lnTo>
                    <a:lnTo>
                      <a:pt x="44779" y="153095"/>
                    </a:lnTo>
                    <a:lnTo>
                      <a:pt x="0" y="153095"/>
                    </a:lnTo>
                    <a:lnTo>
                      <a:pt x="0" y="88952"/>
                    </a:lnTo>
                    <a:lnTo>
                      <a:pt x="0" y="73824"/>
                    </a:lnTo>
                    <a:lnTo>
                      <a:pt x="0" y="4236"/>
                    </a:lnTo>
                    <a:lnTo>
                      <a:pt x="37517" y="1815"/>
                    </a:lnTo>
                    <a:lnTo>
                      <a:pt x="39333" y="27835"/>
                    </a:lnTo>
                    <a:lnTo>
                      <a:pt x="42963" y="27835"/>
                    </a:lnTo>
                    <a:cubicBezTo>
                      <a:pt x="53250" y="13313"/>
                      <a:pt x="68378" y="0"/>
                      <a:pt x="91373" y="0"/>
                    </a:cubicBezTo>
                    <a:cubicBezTo>
                      <a:pt x="112552" y="0"/>
                      <a:pt x="124049" y="9682"/>
                      <a:pt x="129495" y="27835"/>
                    </a:cubicBezTo>
                    <a:lnTo>
                      <a:pt x="131916" y="27835"/>
                    </a:lnTo>
                    <a:cubicBezTo>
                      <a:pt x="142808" y="13313"/>
                      <a:pt x="158541" y="0"/>
                      <a:pt x="182140" y="0"/>
                    </a:cubicBezTo>
                    <a:cubicBezTo>
                      <a:pt x="211791" y="605"/>
                      <a:pt x="226919" y="18759"/>
                      <a:pt x="226919" y="5325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4" name="Vrije vorm: vorm 703">
                <a:extLst>
                  <a:ext uri="{FF2B5EF4-FFF2-40B4-BE49-F238E27FC236}">
                    <a16:creationId xmlns:a16="http://schemas.microsoft.com/office/drawing/2014/main" id="{84071671-9578-452E-32B5-FCC54A16104B}"/>
                  </a:ext>
                </a:extLst>
              </p:cNvPr>
              <p:cNvSpPr/>
              <p:nvPr/>
            </p:nvSpPr>
            <p:spPr>
              <a:xfrm>
                <a:off x="1449192" y="2309585"/>
                <a:ext cx="117392" cy="156120"/>
              </a:xfrm>
              <a:custGeom>
                <a:avLst/>
                <a:gdLst>
                  <a:gd name="connsiteX0" fmla="*/ 0 w 117392"/>
                  <a:gd name="connsiteY0" fmla="*/ 145833 h 156120"/>
                  <a:gd name="connsiteX1" fmla="*/ 3026 w 117392"/>
                  <a:gd name="connsiteY1" fmla="*/ 108316 h 156120"/>
                  <a:gd name="connsiteX2" fmla="*/ 51435 w 117392"/>
                  <a:gd name="connsiteY2" fmla="*/ 121629 h 156120"/>
                  <a:gd name="connsiteX3" fmla="*/ 72009 w 117392"/>
                  <a:gd name="connsiteY3" fmla="*/ 107711 h 156120"/>
                  <a:gd name="connsiteX4" fmla="*/ 41148 w 117392"/>
                  <a:gd name="connsiteY4" fmla="*/ 90768 h 156120"/>
                  <a:gd name="connsiteX5" fmla="*/ 605 w 117392"/>
                  <a:gd name="connsiteY5" fmla="*/ 47199 h 156120"/>
                  <a:gd name="connsiteX6" fmla="*/ 55066 w 117392"/>
                  <a:gd name="connsiteY6" fmla="*/ 0 h 156120"/>
                  <a:gd name="connsiteX7" fmla="*/ 108316 w 117392"/>
                  <a:gd name="connsiteY7" fmla="*/ 10287 h 156120"/>
                  <a:gd name="connsiteX8" fmla="*/ 105291 w 117392"/>
                  <a:gd name="connsiteY8" fmla="*/ 48409 h 156120"/>
                  <a:gd name="connsiteX9" fmla="*/ 62932 w 117392"/>
                  <a:gd name="connsiteY9" fmla="*/ 35097 h 156120"/>
                  <a:gd name="connsiteX10" fmla="*/ 45989 w 117392"/>
                  <a:gd name="connsiteY10" fmla="*/ 47804 h 156120"/>
                  <a:gd name="connsiteX11" fmla="*/ 70799 w 117392"/>
                  <a:gd name="connsiteY11" fmla="*/ 65353 h 156120"/>
                  <a:gd name="connsiteX12" fmla="*/ 117393 w 117392"/>
                  <a:gd name="connsiteY12" fmla="*/ 107711 h 156120"/>
                  <a:gd name="connsiteX13" fmla="*/ 54461 w 117392"/>
                  <a:gd name="connsiteY13" fmla="*/ 156120 h 156120"/>
                  <a:gd name="connsiteX14" fmla="*/ 0 w 117392"/>
                  <a:gd name="connsiteY14" fmla="*/ 145833 h 15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7392" h="156120">
                    <a:moveTo>
                      <a:pt x="0" y="145833"/>
                    </a:moveTo>
                    <a:lnTo>
                      <a:pt x="3026" y="108316"/>
                    </a:lnTo>
                    <a:cubicBezTo>
                      <a:pt x="16338" y="116182"/>
                      <a:pt x="34492" y="121629"/>
                      <a:pt x="51435" y="121629"/>
                    </a:cubicBezTo>
                    <a:cubicBezTo>
                      <a:pt x="62932" y="121629"/>
                      <a:pt x="72009" y="119208"/>
                      <a:pt x="72009" y="107711"/>
                    </a:cubicBezTo>
                    <a:cubicBezTo>
                      <a:pt x="72009" y="99239"/>
                      <a:pt x="64143" y="96819"/>
                      <a:pt x="41148" y="90768"/>
                    </a:cubicBezTo>
                    <a:cubicBezTo>
                      <a:pt x="14523" y="84111"/>
                      <a:pt x="605" y="72614"/>
                      <a:pt x="605" y="47199"/>
                    </a:cubicBezTo>
                    <a:cubicBezTo>
                      <a:pt x="605" y="16943"/>
                      <a:pt x="21179" y="0"/>
                      <a:pt x="55066" y="0"/>
                    </a:cubicBezTo>
                    <a:cubicBezTo>
                      <a:pt x="76850" y="0"/>
                      <a:pt x="97424" y="5446"/>
                      <a:pt x="108316" y="10287"/>
                    </a:cubicBezTo>
                    <a:lnTo>
                      <a:pt x="105291" y="48409"/>
                    </a:lnTo>
                    <a:cubicBezTo>
                      <a:pt x="91373" y="39333"/>
                      <a:pt x="72614" y="35097"/>
                      <a:pt x="62932" y="35097"/>
                    </a:cubicBezTo>
                    <a:cubicBezTo>
                      <a:pt x="53250" y="35097"/>
                      <a:pt x="45989" y="38727"/>
                      <a:pt x="45989" y="47804"/>
                    </a:cubicBezTo>
                    <a:cubicBezTo>
                      <a:pt x="45989" y="55671"/>
                      <a:pt x="50225" y="59301"/>
                      <a:pt x="70799" y="65353"/>
                    </a:cubicBezTo>
                    <a:cubicBezTo>
                      <a:pt x="102870" y="73824"/>
                      <a:pt x="117393" y="82296"/>
                      <a:pt x="117393" y="107711"/>
                    </a:cubicBezTo>
                    <a:cubicBezTo>
                      <a:pt x="117393" y="136757"/>
                      <a:pt x="98634" y="156120"/>
                      <a:pt x="54461" y="156120"/>
                    </a:cubicBezTo>
                    <a:cubicBezTo>
                      <a:pt x="31466" y="155515"/>
                      <a:pt x="12102" y="151279"/>
                      <a:pt x="0" y="145833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5" name="Vrije vorm: vorm 704">
                <a:extLst>
                  <a:ext uri="{FF2B5EF4-FFF2-40B4-BE49-F238E27FC236}">
                    <a16:creationId xmlns:a16="http://schemas.microsoft.com/office/drawing/2014/main" id="{38AA0551-FE66-92CC-9EA3-04D576B8733F}"/>
                  </a:ext>
                </a:extLst>
              </p:cNvPr>
              <p:cNvSpPr/>
              <p:nvPr/>
            </p:nvSpPr>
            <p:spPr>
              <a:xfrm>
                <a:off x="543936" y="2652687"/>
                <a:ext cx="24204" cy="115577"/>
              </a:xfrm>
              <a:custGeom>
                <a:avLst/>
                <a:gdLst>
                  <a:gd name="connsiteX0" fmla="*/ 0 w 24204"/>
                  <a:gd name="connsiteY0" fmla="*/ 115578 h 115577"/>
                  <a:gd name="connsiteX1" fmla="*/ 12102 w 24204"/>
                  <a:gd name="connsiteY1" fmla="*/ 85322 h 115577"/>
                  <a:gd name="connsiteX2" fmla="*/ 12102 w 24204"/>
                  <a:gd name="connsiteY2" fmla="*/ 31466 h 115577"/>
                  <a:gd name="connsiteX3" fmla="*/ 12102 w 24204"/>
                  <a:gd name="connsiteY3" fmla="*/ 0 h 115577"/>
                  <a:gd name="connsiteX4" fmla="*/ 24205 w 24204"/>
                  <a:gd name="connsiteY4" fmla="*/ 0 h 115577"/>
                  <a:gd name="connsiteX5" fmla="*/ 24205 w 24204"/>
                  <a:gd name="connsiteY5" fmla="*/ 31466 h 115577"/>
                  <a:gd name="connsiteX6" fmla="*/ 24205 w 24204"/>
                  <a:gd name="connsiteY6" fmla="*/ 55066 h 115577"/>
                  <a:gd name="connsiteX7" fmla="*/ 24205 w 24204"/>
                  <a:gd name="connsiteY7" fmla="*/ 86532 h 115577"/>
                  <a:gd name="connsiteX8" fmla="*/ 12102 w 24204"/>
                  <a:gd name="connsiteY8" fmla="*/ 115578 h 115577"/>
                  <a:gd name="connsiteX9" fmla="*/ 0 w 24204"/>
                  <a:gd name="connsiteY9" fmla="*/ 115578 h 11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04" h="115577">
                    <a:moveTo>
                      <a:pt x="0" y="115578"/>
                    </a:moveTo>
                    <a:cubicBezTo>
                      <a:pt x="7866" y="107106"/>
                      <a:pt x="12102" y="98634"/>
                      <a:pt x="12102" y="85322"/>
                    </a:cubicBezTo>
                    <a:lnTo>
                      <a:pt x="12102" y="31466"/>
                    </a:lnTo>
                    <a:lnTo>
                      <a:pt x="12102" y="0"/>
                    </a:lnTo>
                    <a:lnTo>
                      <a:pt x="24205" y="0"/>
                    </a:lnTo>
                    <a:lnTo>
                      <a:pt x="24205" y="31466"/>
                    </a:lnTo>
                    <a:lnTo>
                      <a:pt x="24205" y="55066"/>
                    </a:lnTo>
                    <a:lnTo>
                      <a:pt x="24205" y="86532"/>
                    </a:lnTo>
                    <a:cubicBezTo>
                      <a:pt x="24205" y="101055"/>
                      <a:pt x="18759" y="109526"/>
                      <a:pt x="12102" y="115578"/>
                    </a:cubicBezTo>
                    <a:lnTo>
                      <a:pt x="0" y="11557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6" name="Vrije vorm: vorm 705">
                <a:extLst>
                  <a:ext uri="{FF2B5EF4-FFF2-40B4-BE49-F238E27FC236}">
                    <a16:creationId xmlns:a16="http://schemas.microsoft.com/office/drawing/2014/main" id="{2FE80F8A-BD69-2F57-B255-DFEC4FEC1B13}"/>
                  </a:ext>
                </a:extLst>
              </p:cNvPr>
              <p:cNvSpPr/>
              <p:nvPr/>
            </p:nvSpPr>
            <p:spPr>
              <a:xfrm>
                <a:off x="586899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6" y="69589"/>
                      <a:pt x="33887" y="69589"/>
                    </a:cubicBezTo>
                    <a:cubicBezTo>
                      <a:pt x="12102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8409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7" name="Vrije vorm: vorm 706">
                <a:extLst>
                  <a:ext uri="{FF2B5EF4-FFF2-40B4-BE49-F238E27FC236}">
                    <a16:creationId xmlns:a16="http://schemas.microsoft.com/office/drawing/2014/main" id="{873263B4-B021-E16B-8A31-A907C2CC4BBD}"/>
                  </a:ext>
                </a:extLst>
              </p:cNvPr>
              <p:cNvSpPr/>
              <p:nvPr/>
            </p:nvSpPr>
            <p:spPr>
              <a:xfrm>
                <a:off x="669800" y="2680523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9 w 54460"/>
                  <a:gd name="connsiteY7" fmla="*/ 44779 h 68378"/>
                  <a:gd name="connsiteX8" fmla="*/ 43569 w 54460"/>
                  <a:gd name="connsiteY8" fmla="*/ 29651 h 68378"/>
                  <a:gd name="connsiteX9" fmla="*/ 43569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174 w 54460"/>
                  <a:gd name="connsiteY15" fmla="*/ 55066 h 68378"/>
                  <a:gd name="connsiteX16" fmla="*/ 42963 w 54460"/>
                  <a:gd name="connsiteY16" fmla="*/ 55066 h 68378"/>
                  <a:gd name="connsiteX17" fmla="*/ 19969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9" y="44779"/>
                    </a:cubicBezTo>
                    <a:lnTo>
                      <a:pt x="43569" y="29651"/>
                    </a:lnTo>
                    <a:lnTo>
                      <a:pt x="43569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174" y="55066"/>
                    </a:lnTo>
                    <a:lnTo>
                      <a:pt x="42963" y="55066"/>
                    </a:lnTo>
                    <a:cubicBezTo>
                      <a:pt x="38727" y="61117"/>
                      <a:pt x="30861" y="68378"/>
                      <a:pt x="19969" y="68378"/>
                    </a:cubicBezTo>
                    <a:cubicBezTo>
                      <a:pt x="6051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8" name="Vrije vorm: vorm 707">
                <a:extLst>
                  <a:ext uri="{FF2B5EF4-FFF2-40B4-BE49-F238E27FC236}">
                    <a16:creationId xmlns:a16="http://schemas.microsoft.com/office/drawing/2014/main" id="{D9EA2CFC-0CB2-05FE-F246-897F6A94454B}"/>
                  </a:ext>
                </a:extLst>
              </p:cNvPr>
              <p:cNvSpPr/>
              <p:nvPr/>
            </p:nvSpPr>
            <p:spPr>
              <a:xfrm>
                <a:off x="737573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2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6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2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1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6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9" name="Vrije vorm: vorm 708">
                <a:extLst>
                  <a:ext uri="{FF2B5EF4-FFF2-40B4-BE49-F238E27FC236}">
                    <a16:creationId xmlns:a16="http://schemas.microsoft.com/office/drawing/2014/main" id="{C2B80A3B-222B-F938-313C-5982B9743F62}"/>
                  </a:ext>
                </a:extLst>
              </p:cNvPr>
              <p:cNvSpPr/>
              <p:nvPr/>
            </p:nvSpPr>
            <p:spPr>
              <a:xfrm>
                <a:off x="869489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3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7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3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2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7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0" name="Vrije vorm: vorm 709">
                <a:extLst>
                  <a:ext uri="{FF2B5EF4-FFF2-40B4-BE49-F238E27FC236}">
                    <a16:creationId xmlns:a16="http://schemas.microsoft.com/office/drawing/2014/main" id="{5F5A7080-D7FD-5208-EA21-BE83333C8BD9}"/>
                  </a:ext>
                </a:extLst>
              </p:cNvPr>
              <p:cNvSpPr/>
              <p:nvPr/>
            </p:nvSpPr>
            <p:spPr>
              <a:xfrm>
                <a:off x="976595" y="2679312"/>
                <a:ext cx="57939" cy="68983"/>
              </a:xfrm>
              <a:custGeom>
                <a:avLst/>
                <a:gdLst>
                  <a:gd name="connsiteX0" fmla="*/ 57486 w 57939"/>
                  <a:gd name="connsiteY0" fmla="*/ 36912 h 68983"/>
                  <a:gd name="connsiteX1" fmla="*/ 11497 w 57939"/>
                  <a:gd name="connsiteY1" fmla="*/ 36912 h 68983"/>
                  <a:gd name="connsiteX2" fmla="*/ 35702 w 57939"/>
                  <a:gd name="connsiteY2" fmla="*/ 59301 h 68983"/>
                  <a:gd name="connsiteX3" fmla="*/ 55671 w 57939"/>
                  <a:gd name="connsiteY3" fmla="*/ 54461 h 68983"/>
                  <a:gd name="connsiteX4" fmla="*/ 56276 w 57939"/>
                  <a:gd name="connsiteY4" fmla="*/ 64142 h 68983"/>
                  <a:gd name="connsiteX5" fmla="*/ 34492 w 57939"/>
                  <a:gd name="connsiteY5" fmla="*/ 68983 h 68983"/>
                  <a:gd name="connsiteX6" fmla="*/ 0 w 57939"/>
                  <a:gd name="connsiteY6" fmla="*/ 33886 h 68983"/>
                  <a:gd name="connsiteX7" fmla="*/ 30256 w 57939"/>
                  <a:gd name="connsiteY7" fmla="*/ 0 h 68983"/>
                  <a:gd name="connsiteX8" fmla="*/ 57486 w 57939"/>
                  <a:gd name="connsiteY8" fmla="*/ 28440 h 68983"/>
                  <a:gd name="connsiteX9" fmla="*/ 57486 w 57939"/>
                  <a:gd name="connsiteY9" fmla="*/ 36912 h 68983"/>
                  <a:gd name="connsiteX10" fmla="*/ 12102 w 57939"/>
                  <a:gd name="connsiteY10" fmla="*/ 29046 h 68983"/>
                  <a:gd name="connsiteX11" fmla="*/ 48409 w 57939"/>
                  <a:gd name="connsiteY11" fmla="*/ 28440 h 68983"/>
                  <a:gd name="connsiteX12" fmla="*/ 48409 w 57939"/>
                  <a:gd name="connsiteY12" fmla="*/ 27835 h 68983"/>
                  <a:gd name="connsiteX13" fmla="*/ 31466 w 57939"/>
                  <a:gd name="connsiteY13" fmla="*/ 8472 h 68983"/>
                  <a:gd name="connsiteX14" fmla="*/ 12102 w 57939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939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8091" y="34492"/>
                      <a:pt x="57486" y="36912"/>
                    </a:cubicBezTo>
                    <a:close/>
                    <a:moveTo>
                      <a:pt x="12102" y="29046"/>
                    </a:moveTo>
                    <a:lnTo>
                      <a:pt x="48409" y="28440"/>
                    </a:lnTo>
                    <a:lnTo>
                      <a:pt x="48409" y="27835"/>
                    </a:lnTo>
                    <a:cubicBezTo>
                      <a:pt x="48409" y="15128"/>
                      <a:pt x="41753" y="8472"/>
                      <a:pt x="31466" y="8472"/>
                    </a:cubicBezTo>
                    <a:cubicBezTo>
                      <a:pt x="20574" y="9077"/>
                      <a:pt x="13312" y="16943"/>
                      <a:pt x="12102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1" name="Vrije vorm: vorm 710">
                <a:extLst>
                  <a:ext uri="{FF2B5EF4-FFF2-40B4-BE49-F238E27FC236}">
                    <a16:creationId xmlns:a16="http://schemas.microsoft.com/office/drawing/2014/main" id="{1793EF63-F5DB-35DE-8453-FF250C8E17DA}"/>
                  </a:ext>
                </a:extLst>
              </p:cNvPr>
              <p:cNvSpPr/>
              <p:nvPr/>
            </p:nvSpPr>
            <p:spPr>
              <a:xfrm>
                <a:off x="1052235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2" name="Vrije vorm: vorm 711">
                <a:extLst>
                  <a:ext uri="{FF2B5EF4-FFF2-40B4-BE49-F238E27FC236}">
                    <a16:creationId xmlns:a16="http://schemas.microsoft.com/office/drawing/2014/main" id="{7199E988-A309-4C77-F9FA-83F536C154C0}"/>
                  </a:ext>
                </a:extLst>
              </p:cNvPr>
              <p:cNvSpPr/>
              <p:nvPr/>
            </p:nvSpPr>
            <p:spPr>
              <a:xfrm>
                <a:off x="110548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9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287 w 58091"/>
                  <a:gd name="connsiteY5" fmla="*/ 68983 h 98634"/>
                  <a:gd name="connsiteX6" fmla="*/ 10287 w 58091"/>
                  <a:gd name="connsiteY6" fmla="*/ 70799 h 98634"/>
                  <a:gd name="connsiteX7" fmla="*/ 10287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9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287" y="68983"/>
                    </a:lnTo>
                    <a:lnTo>
                      <a:pt x="10287" y="70799"/>
                    </a:lnTo>
                    <a:lnTo>
                      <a:pt x="10287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3" name="Vrije vorm: vorm 712">
                <a:extLst>
                  <a:ext uri="{FF2B5EF4-FFF2-40B4-BE49-F238E27FC236}">
                    <a16:creationId xmlns:a16="http://schemas.microsoft.com/office/drawing/2014/main" id="{780C7937-02BC-9ED4-EBF4-4BF0E9C4D439}"/>
                  </a:ext>
                </a:extLst>
              </p:cNvPr>
              <p:cNvSpPr/>
              <p:nvPr/>
            </p:nvSpPr>
            <p:spPr>
              <a:xfrm>
                <a:off x="1177494" y="2679312"/>
                <a:ext cx="60511" cy="93793"/>
              </a:xfrm>
              <a:custGeom>
                <a:avLst/>
                <a:gdLst>
                  <a:gd name="connsiteX0" fmla="*/ 0 w 60511"/>
                  <a:gd name="connsiteY0" fmla="*/ 93793 h 93793"/>
                  <a:gd name="connsiteX1" fmla="*/ 0 w 60511"/>
                  <a:gd name="connsiteY1" fmla="*/ 64142 h 93793"/>
                  <a:gd name="connsiteX2" fmla="*/ 0 w 60511"/>
                  <a:gd name="connsiteY2" fmla="*/ 32071 h 93793"/>
                  <a:gd name="connsiteX3" fmla="*/ 0 w 60511"/>
                  <a:gd name="connsiteY3" fmla="*/ 1815 h 93793"/>
                  <a:gd name="connsiteX4" fmla="*/ 10287 w 60511"/>
                  <a:gd name="connsiteY4" fmla="*/ 1210 h 93793"/>
                  <a:gd name="connsiteX5" fmla="*/ 10287 w 60511"/>
                  <a:gd name="connsiteY5" fmla="*/ 9682 h 93793"/>
                  <a:gd name="connsiteX6" fmla="*/ 11497 w 60511"/>
                  <a:gd name="connsiteY6" fmla="*/ 9682 h 93793"/>
                  <a:gd name="connsiteX7" fmla="*/ 32071 w 60511"/>
                  <a:gd name="connsiteY7" fmla="*/ 0 h 93793"/>
                  <a:gd name="connsiteX8" fmla="*/ 60512 w 60511"/>
                  <a:gd name="connsiteY8" fmla="*/ 34492 h 93793"/>
                  <a:gd name="connsiteX9" fmla="*/ 32071 w 60511"/>
                  <a:gd name="connsiteY9" fmla="*/ 68983 h 93793"/>
                  <a:gd name="connsiteX10" fmla="*/ 11497 w 60511"/>
                  <a:gd name="connsiteY10" fmla="*/ 59301 h 93793"/>
                  <a:gd name="connsiteX11" fmla="*/ 10287 w 60511"/>
                  <a:gd name="connsiteY11" fmla="*/ 59301 h 93793"/>
                  <a:gd name="connsiteX12" fmla="*/ 10287 w 60511"/>
                  <a:gd name="connsiteY12" fmla="*/ 64747 h 93793"/>
                  <a:gd name="connsiteX13" fmla="*/ 10287 w 60511"/>
                  <a:gd name="connsiteY13" fmla="*/ 93188 h 93793"/>
                  <a:gd name="connsiteX14" fmla="*/ 0 w 60511"/>
                  <a:gd name="connsiteY14" fmla="*/ 93793 h 93793"/>
                  <a:gd name="connsiteX15" fmla="*/ 49620 w 60511"/>
                  <a:gd name="connsiteY15" fmla="*/ 34492 h 93793"/>
                  <a:gd name="connsiteX16" fmla="*/ 29046 w 60511"/>
                  <a:gd name="connsiteY16" fmla="*/ 10287 h 93793"/>
                  <a:gd name="connsiteX17" fmla="*/ 11497 w 60511"/>
                  <a:gd name="connsiteY17" fmla="*/ 19364 h 93793"/>
                  <a:gd name="connsiteX18" fmla="*/ 11497 w 60511"/>
                  <a:gd name="connsiteY18" fmla="*/ 49014 h 93793"/>
                  <a:gd name="connsiteX19" fmla="*/ 29651 w 60511"/>
                  <a:gd name="connsiteY19" fmla="*/ 59907 h 93793"/>
                  <a:gd name="connsiteX20" fmla="*/ 49620 w 60511"/>
                  <a:gd name="connsiteY20" fmla="*/ 34492 h 9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0511" h="93793">
                    <a:moveTo>
                      <a:pt x="0" y="93793"/>
                    </a:moveTo>
                    <a:lnTo>
                      <a:pt x="0" y="6414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10287" y="1210"/>
                    </a:lnTo>
                    <a:lnTo>
                      <a:pt x="10287" y="9682"/>
                    </a:lnTo>
                    <a:lnTo>
                      <a:pt x="11497" y="9682"/>
                    </a:lnTo>
                    <a:cubicBezTo>
                      <a:pt x="15128" y="4236"/>
                      <a:pt x="22995" y="0"/>
                      <a:pt x="32071" y="0"/>
                    </a:cubicBezTo>
                    <a:cubicBezTo>
                      <a:pt x="50225" y="0"/>
                      <a:pt x="60512" y="14523"/>
                      <a:pt x="60512" y="34492"/>
                    </a:cubicBezTo>
                    <a:cubicBezTo>
                      <a:pt x="60512" y="53250"/>
                      <a:pt x="51435" y="68983"/>
                      <a:pt x="32071" y="68983"/>
                    </a:cubicBezTo>
                    <a:cubicBezTo>
                      <a:pt x="22995" y="68983"/>
                      <a:pt x="16338" y="65353"/>
                      <a:pt x="11497" y="59301"/>
                    </a:cubicBezTo>
                    <a:lnTo>
                      <a:pt x="10287" y="59301"/>
                    </a:lnTo>
                    <a:lnTo>
                      <a:pt x="10287" y="64747"/>
                    </a:lnTo>
                    <a:lnTo>
                      <a:pt x="10287" y="93188"/>
                    </a:lnTo>
                    <a:lnTo>
                      <a:pt x="0" y="93793"/>
                    </a:lnTo>
                    <a:close/>
                    <a:moveTo>
                      <a:pt x="49620" y="34492"/>
                    </a:moveTo>
                    <a:cubicBezTo>
                      <a:pt x="49620" y="21179"/>
                      <a:pt x="42963" y="10287"/>
                      <a:pt x="29046" y="10287"/>
                    </a:cubicBezTo>
                    <a:cubicBezTo>
                      <a:pt x="21784" y="10287"/>
                      <a:pt x="15128" y="13312"/>
                      <a:pt x="11497" y="19364"/>
                    </a:cubicBezTo>
                    <a:lnTo>
                      <a:pt x="11497" y="49014"/>
                    </a:lnTo>
                    <a:cubicBezTo>
                      <a:pt x="15733" y="55671"/>
                      <a:pt x="21179" y="59907"/>
                      <a:pt x="29651" y="59907"/>
                    </a:cubicBezTo>
                    <a:cubicBezTo>
                      <a:pt x="43569" y="59301"/>
                      <a:pt x="49620" y="47199"/>
                      <a:pt x="4962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4" name="Vrije vorm: vorm 713">
                <a:extLst>
                  <a:ext uri="{FF2B5EF4-FFF2-40B4-BE49-F238E27FC236}">
                    <a16:creationId xmlns:a16="http://schemas.microsoft.com/office/drawing/2014/main" id="{9D7CDF42-9EE8-E3F5-75CB-95E9CA6AEC7E}"/>
                  </a:ext>
                </a:extLst>
              </p:cNvPr>
              <p:cNvSpPr/>
              <p:nvPr/>
            </p:nvSpPr>
            <p:spPr>
              <a:xfrm>
                <a:off x="1256764" y="2649057"/>
                <a:ext cx="10892" cy="98634"/>
              </a:xfrm>
              <a:custGeom>
                <a:avLst/>
                <a:gdLst>
                  <a:gd name="connsiteX0" fmla="*/ 0 w 10892"/>
                  <a:gd name="connsiteY0" fmla="*/ 98029 h 98634"/>
                  <a:gd name="connsiteX1" fmla="*/ 0 w 10892"/>
                  <a:gd name="connsiteY1" fmla="*/ 68983 h 98634"/>
                  <a:gd name="connsiteX2" fmla="*/ 0 w 10892"/>
                  <a:gd name="connsiteY2" fmla="*/ 32676 h 98634"/>
                  <a:gd name="connsiteX3" fmla="*/ 0 w 10892"/>
                  <a:gd name="connsiteY3" fmla="*/ 1210 h 98634"/>
                  <a:gd name="connsiteX4" fmla="*/ 10892 w 10892"/>
                  <a:gd name="connsiteY4" fmla="*/ 0 h 98634"/>
                  <a:gd name="connsiteX5" fmla="*/ 10892 w 10892"/>
                  <a:gd name="connsiteY5" fmla="*/ 33281 h 98634"/>
                  <a:gd name="connsiteX6" fmla="*/ 10892 w 10892"/>
                  <a:gd name="connsiteY6" fmla="*/ 69589 h 98634"/>
                  <a:gd name="connsiteX7" fmla="*/ 10892 w 10892"/>
                  <a:gd name="connsiteY7" fmla="*/ 98634 h 98634"/>
                  <a:gd name="connsiteX8" fmla="*/ 0 w 10892"/>
                  <a:gd name="connsiteY8" fmla="*/ 98634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92" h="98634">
                    <a:moveTo>
                      <a:pt x="0" y="98029"/>
                    </a:move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9589"/>
                    </a:lnTo>
                    <a:lnTo>
                      <a:pt x="10892" y="98634"/>
                    </a:lnTo>
                    <a:lnTo>
                      <a:pt x="0" y="9863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5" name="Vrije vorm: vorm 714">
                <a:extLst>
                  <a:ext uri="{FF2B5EF4-FFF2-40B4-BE49-F238E27FC236}">
                    <a16:creationId xmlns:a16="http://schemas.microsoft.com/office/drawing/2014/main" id="{DA26B26E-92C6-DA0A-DE2D-926C74E8D401}"/>
                  </a:ext>
                </a:extLst>
              </p:cNvPr>
              <p:cNvSpPr/>
              <p:nvPr/>
            </p:nvSpPr>
            <p:spPr>
              <a:xfrm>
                <a:off x="1285205" y="2679312"/>
                <a:ext cx="57755" cy="68983"/>
              </a:xfrm>
              <a:custGeom>
                <a:avLst/>
                <a:gdLst>
                  <a:gd name="connsiteX0" fmla="*/ 57486 w 57755"/>
                  <a:gd name="connsiteY0" fmla="*/ 36912 h 68983"/>
                  <a:gd name="connsiteX1" fmla="*/ 11497 w 57755"/>
                  <a:gd name="connsiteY1" fmla="*/ 36912 h 68983"/>
                  <a:gd name="connsiteX2" fmla="*/ 35702 w 57755"/>
                  <a:gd name="connsiteY2" fmla="*/ 59301 h 68983"/>
                  <a:gd name="connsiteX3" fmla="*/ 55671 w 57755"/>
                  <a:gd name="connsiteY3" fmla="*/ 54461 h 68983"/>
                  <a:gd name="connsiteX4" fmla="*/ 56276 w 57755"/>
                  <a:gd name="connsiteY4" fmla="*/ 64142 h 68983"/>
                  <a:gd name="connsiteX5" fmla="*/ 34492 w 57755"/>
                  <a:gd name="connsiteY5" fmla="*/ 68983 h 68983"/>
                  <a:gd name="connsiteX6" fmla="*/ 0 w 57755"/>
                  <a:gd name="connsiteY6" fmla="*/ 33886 h 68983"/>
                  <a:gd name="connsiteX7" fmla="*/ 30256 w 57755"/>
                  <a:gd name="connsiteY7" fmla="*/ 0 h 68983"/>
                  <a:gd name="connsiteX8" fmla="*/ 57486 w 57755"/>
                  <a:gd name="connsiteY8" fmla="*/ 28440 h 68983"/>
                  <a:gd name="connsiteX9" fmla="*/ 57486 w 57755"/>
                  <a:gd name="connsiteY9" fmla="*/ 36912 h 68983"/>
                  <a:gd name="connsiteX10" fmla="*/ 11497 w 57755"/>
                  <a:gd name="connsiteY10" fmla="*/ 29046 h 68983"/>
                  <a:gd name="connsiteX11" fmla="*/ 47804 w 57755"/>
                  <a:gd name="connsiteY11" fmla="*/ 28440 h 68983"/>
                  <a:gd name="connsiteX12" fmla="*/ 47804 w 57755"/>
                  <a:gd name="connsiteY12" fmla="*/ 27835 h 68983"/>
                  <a:gd name="connsiteX13" fmla="*/ 30861 w 57755"/>
                  <a:gd name="connsiteY13" fmla="*/ 8472 h 68983"/>
                  <a:gd name="connsiteX14" fmla="*/ 11497 w 57755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755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6" name="Vrije vorm: vorm 715">
                <a:extLst>
                  <a:ext uri="{FF2B5EF4-FFF2-40B4-BE49-F238E27FC236}">
                    <a16:creationId xmlns:a16="http://schemas.microsoft.com/office/drawing/2014/main" id="{A91D63C6-D286-9ACD-30A3-94A7D653550C}"/>
                  </a:ext>
                </a:extLst>
              </p:cNvPr>
              <p:cNvSpPr/>
              <p:nvPr/>
            </p:nvSpPr>
            <p:spPr>
              <a:xfrm>
                <a:off x="136084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8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892 w 58091"/>
                  <a:gd name="connsiteY5" fmla="*/ 68983 h 98634"/>
                  <a:gd name="connsiteX6" fmla="*/ 10892 w 58091"/>
                  <a:gd name="connsiteY6" fmla="*/ 70799 h 98634"/>
                  <a:gd name="connsiteX7" fmla="*/ 10892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8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892" y="68983"/>
                    </a:lnTo>
                    <a:lnTo>
                      <a:pt x="10892" y="70799"/>
                    </a:lnTo>
                    <a:lnTo>
                      <a:pt x="10892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7" name="Vrije vorm: vorm 716">
                <a:extLst>
                  <a:ext uri="{FF2B5EF4-FFF2-40B4-BE49-F238E27FC236}">
                    <a16:creationId xmlns:a16="http://schemas.microsoft.com/office/drawing/2014/main" id="{BC1671F2-51D9-F02A-8B8C-F29C45589C8B}"/>
                  </a:ext>
                </a:extLst>
              </p:cNvPr>
              <p:cNvSpPr/>
              <p:nvPr/>
            </p:nvSpPr>
            <p:spPr>
              <a:xfrm>
                <a:off x="1450402" y="2680523"/>
                <a:ext cx="61116" cy="67168"/>
              </a:xfrm>
              <a:custGeom>
                <a:avLst/>
                <a:gdLst>
                  <a:gd name="connsiteX0" fmla="*/ 24205 w 61116"/>
                  <a:gd name="connsiteY0" fmla="*/ 66563 h 67168"/>
                  <a:gd name="connsiteX1" fmla="*/ 15128 w 61116"/>
                  <a:gd name="connsiteY1" fmla="*/ 41753 h 67168"/>
                  <a:gd name="connsiteX2" fmla="*/ 10892 w 61116"/>
                  <a:gd name="connsiteY2" fmla="*/ 30256 h 67168"/>
                  <a:gd name="connsiteX3" fmla="*/ 0 w 61116"/>
                  <a:gd name="connsiteY3" fmla="*/ 605 h 67168"/>
                  <a:gd name="connsiteX4" fmla="*/ 11497 w 61116"/>
                  <a:gd name="connsiteY4" fmla="*/ 0 h 67168"/>
                  <a:gd name="connsiteX5" fmla="*/ 22994 w 61116"/>
                  <a:gd name="connsiteY5" fmla="*/ 33281 h 67168"/>
                  <a:gd name="connsiteX6" fmla="*/ 30256 w 61116"/>
                  <a:gd name="connsiteY6" fmla="*/ 54461 h 67168"/>
                  <a:gd name="connsiteX7" fmla="*/ 31466 w 61116"/>
                  <a:gd name="connsiteY7" fmla="*/ 54461 h 67168"/>
                  <a:gd name="connsiteX8" fmla="*/ 38727 w 61116"/>
                  <a:gd name="connsiteY8" fmla="*/ 33281 h 67168"/>
                  <a:gd name="connsiteX9" fmla="*/ 49620 w 61116"/>
                  <a:gd name="connsiteY9" fmla="*/ 605 h 67168"/>
                  <a:gd name="connsiteX10" fmla="*/ 61117 w 61116"/>
                  <a:gd name="connsiteY10" fmla="*/ 605 h 67168"/>
                  <a:gd name="connsiteX11" fmla="*/ 50225 w 61116"/>
                  <a:gd name="connsiteY11" fmla="*/ 30256 h 67168"/>
                  <a:gd name="connsiteX12" fmla="*/ 45989 w 61116"/>
                  <a:gd name="connsiteY12" fmla="*/ 42358 h 67168"/>
                  <a:gd name="connsiteX13" fmla="*/ 36912 w 61116"/>
                  <a:gd name="connsiteY13" fmla="*/ 67168 h 67168"/>
                  <a:gd name="connsiteX14" fmla="*/ 24205 w 61116"/>
                  <a:gd name="connsiteY14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116" h="67168">
                    <a:moveTo>
                      <a:pt x="24205" y="66563"/>
                    </a:moveTo>
                    <a:cubicBezTo>
                      <a:pt x="21179" y="58091"/>
                      <a:pt x="18154" y="49620"/>
                      <a:pt x="15128" y="41753"/>
                    </a:cubicBezTo>
                    <a:lnTo>
                      <a:pt x="10892" y="30256"/>
                    </a:lnTo>
                    <a:lnTo>
                      <a:pt x="0" y="605"/>
                    </a:lnTo>
                    <a:lnTo>
                      <a:pt x="11497" y="0"/>
                    </a:lnTo>
                    <a:cubicBezTo>
                      <a:pt x="15128" y="11497"/>
                      <a:pt x="18759" y="22389"/>
                      <a:pt x="22994" y="33281"/>
                    </a:cubicBezTo>
                    <a:lnTo>
                      <a:pt x="30256" y="54461"/>
                    </a:lnTo>
                    <a:lnTo>
                      <a:pt x="31466" y="54461"/>
                    </a:lnTo>
                    <a:lnTo>
                      <a:pt x="38727" y="33281"/>
                    </a:lnTo>
                    <a:cubicBezTo>
                      <a:pt x="42358" y="21784"/>
                      <a:pt x="45989" y="10892"/>
                      <a:pt x="49620" y="605"/>
                    </a:cubicBezTo>
                    <a:lnTo>
                      <a:pt x="61117" y="605"/>
                    </a:lnTo>
                    <a:cubicBezTo>
                      <a:pt x="57486" y="10287"/>
                      <a:pt x="53855" y="20574"/>
                      <a:pt x="50225" y="30256"/>
                    </a:cubicBezTo>
                    <a:lnTo>
                      <a:pt x="45989" y="42358"/>
                    </a:lnTo>
                    <a:cubicBezTo>
                      <a:pt x="42963" y="50830"/>
                      <a:pt x="39938" y="58696"/>
                      <a:pt x="36912" y="67168"/>
                    </a:cubicBezTo>
                    <a:lnTo>
                      <a:pt x="24205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8" name="Vrije vorm: vorm 717">
                <a:extLst>
                  <a:ext uri="{FF2B5EF4-FFF2-40B4-BE49-F238E27FC236}">
                    <a16:creationId xmlns:a16="http://schemas.microsoft.com/office/drawing/2014/main" id="{E1A68F3D-BDF1-6432-D758-52799A2AC7EF}"/>
                  </a:ext>
                </a:extLst>
              </p:cNvPr>
              <p:cNvSpPr/>
              <p:nvPr/>
            </p:nvSpPr>
            <p:spPr>
              <a:xfrm>
                <a:off x="1519385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9" name="Vrije vorm: vorm 718">
                <a:extLst>
                  <a:ext uri="{FF2B5EF4-FFF2-40B4-BE49-F238E27FC236}">
                    <a16:creationId xmlns:a16="http://schemas.microsoft.com/office/drawing/2014/main" id="{2015CAB4-0FEC-45D5-F831-BD75DF4F9C48}"/>
                  </a:ext>
                </a:extLst>
              </p:cNvPr>
              <p:cNvSpPr/>
              <p:nvPr/>
            </p:nvSpPr>
            <p:spPr>
              <a:xfrm>
                <a:off x="1598656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0" name="Vrije vorm: vorm 719">
                <a:extLst>
                  <a:ext uri="{FF2B5EF4-FFF2-40B4-BE49-F238E27FC236}">
                    <a16:creationId xmlns:a16="http://schemas.microsoft.com/office/drawing/2014/main" id="{925DAD92-5F1F-FEB0-F9EA-D2A579BC8C00}"/>
                  </a:ext>
                </a:extLst>
              </p:cNvPr>
              <p:cNvSpPr/>
              <p:nvPr/>
            </p:nvSpPr>
            <p:spPr>
              <a:xfrm>
                <a:off x="1683372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8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8" y="1210"/>
                    </a:cubicBezTo>
                    <a:lnTo>
                      <a:pt x="37517" y="12102"/>
                    </a:lnTo>
                    <a:cubicBezTo>
                      <a:pt x="34492" y="11497"/>
                      <a:pt x="32677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1" name="Vrije vorm: vorm 720">
                <a:extLst>
                  <a:ext uri="{FF2B5EF4-FFF2-40B4-BE49-F238E27FC236}">
                    <a16:creationId xmlns:a16="http://schemas.microsoft.com/office/drawing/2014/main" id="{D3DCA2C8-54E6-FE89-BB0F-B2CDF1221C7C}"/>
                  </a:ext>
                </a:extLst>
              </p:cNvPr>
              <p:cNvSpPr/>
              <p:nvPr/>
            </p:nvSpPr>
            <p:spPr>
              <a:xfrm>
                <a:off x="64983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2" name="Vrije vorm: vorm 721">
                <a:extLst>
                  <a:ext uri="{FF2B5EF4-FFF2-40B4-BE49-F238E27FC236}">
                    <a16:creationId xmlns:a16="http://schemas.microsoft.com/office/drawing/2014/main" id="{B0A8DE00-373F-FA28-D4FE-EAF4C85D558E}"/>
                  </a:ext>
                </a:extLst>
              </p:cNvPr>
              <p:cNvSpPr/>
              <p:nvPr/>
            </p:nvSpPr>
            <p:spPr>
              <a:xfrm>
                <a:off x="715789" y="2848745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3" name="Vrije vorm: vorm 722">
                <a:extLst>
                  <a:ext uri="{FF2B5EF4-FFF2-40B4-BE49-F238E27FC236}">
                    <a16:creationId xmlns:a16="http://schemas.microsoft.com/office/drawing/2014/main" id="{AC8F2B1C-215A-F7E7-D1AA-9C7C72E4BC2E}"/>
                  </a:ext>
                </a:extLst>
              </p:cNvPr>
              <p:cNvSpPr/>
              <p:nvPr/>
            </p:nvSpPr>
            <p:spPr>
              <a:xfrm>
                <a:off x="801111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6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5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4" y="0"/>
                      <a:pt x="33886" y="0"/>
                    </a:cubicBezTo>
                    <a:cubicBezTo>
                      <a:pt x="44174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2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4" name="Vrije vorm: vorm 723">
                <a:extLst>
                  <a:ext uri="{FF2B5EF4-FFF2-40B4-BE49-F238E27FC236}">
                    <a16:creationId xmlns:a16="http://schemas.microsoft.com/office/drawing/2014/main" id="{3B8759CF-1430-2123-47C2-CD6E440B9C27}"/>
                  </a:ext>
                </a:extLst>
              </p:cNvPr>
              <p:cNvSpPr/>
              <p:nvPr/>
            </p:nvSpPr>
            <p:spPr>
              <a:xfrm>
                <a:off x="917293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7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3569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5" name="Vrije vorm: vorm 724">
                <a:extLst>
                  <a:ext uri="{FF2B5EF4-FFF2-40B4-BE49-F238E27FC236}">
                    <a16:creationId xmlns:a16="http://schemas.microsoft.com/office/drawing/2014/main" id="{1AFB5823-82A6-0912-3142-2141821AEB52}"/>
                  </a:ext>
                </a:extLst>
              </p:cNvPr>
              <p:cNvSpPr/>
              <p:nvPr/>
            </p:nvSpPr>
            <p:spPr>
              <a:xfrm>
                <a:off x="1030450" y="2849955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8 w 54460"/>
                  <a:gd name="connsiteY7" fmla="*/ 44779 h 68378"/>
                  <a:gd name="connsiteX8" fmla="*/ 43568 w 54460"/>
                  <a:gd name="connsiteY8" fmla="*/ 29651 h 68378"/>
                  <a:gd name="connsiteX9" fmla="*/ 43568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779 w 54460"/>
                  <a:gd name="connsiteY15" fmla="*/ 55066 h 68378"/>
                  <a:gd name="connsiteX16" fmla="*/ 43568 w 54460"/>
                  <a:gd name="connsiteY16" fmla="*/ 55066 h 68378"/>
                  <a:gd name="connsiteX17" fmla="*/ 20574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8" y="44779"/>
                    </a:cubicBezTo>
                    <a:lnTo>
                      <a:pt x="43568" y="29651"/>
                    </a:lnTo>
                    <a:lnTo>
                      <a:pt x="43568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779" y="55066"/>
                    </a:lnTo>
                    <a:lnTo>
                      <a:pt x="43568" y="55066"/>
                    </a:lnTo>
                    <a:cubicBezTo>
                      <a:pt x="39333" y="61117"/>
                      <a:pt x="31466" y="68378"/>
                      <a:pt x="20574" y="68378"/>
                    </a:cubicBezTo>
                    <a:cubicBezTo>
                      <a:pt x="6656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6" name="Vrije vorm: vorm 725">
                <a:extLst>
                  <a:ext uri="{FF2B5EF4-FFF2-40B4-BE49-F238E27FC236}">
                    <a16:creationId xmlns:a16="http://schemas.microsoft.com/office/drawing/2014/main" id="{FD1086F0-BA1E-9E76-37BC-91EE2BC51915}"/>
                  </a:ext>
                </a:extLst>
              </p:cNvPr>
              <p:cNvSpPr/>
              <p:nvPr/>
            </p:nvSpPr>
            <p:spPr>
              <a:xfrm>
                <a:off x="1106695" y="2848745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2 h 67773"/>
                  <a:gd name="connsiteX6" fmla="*/ 11497 w 55065"/>
                  <a:gd name="connsiteY6" fmla="*/ 13312 h 67773"/>
                  <a:gd name="connsiteX7" fmla="*/ 35097 w 55065"/>
                  <a:gd name="connsiteY7" fmla="*/ 0 h 67773"/>
                  <a:gd name="connsiteX8" fmla="*/ 55066 w 55065"/>
                  <a:gd name="connsiteY8" fmla="*/ 23600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600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4" y="0"/>
                      <a:pt x="55066" y="8472"/>
                      <a:pt x="55066" y="23600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7" name="Vrije vorm: vorm 726">
                <a:extLst>
                  <a:ext uri="{FF2B5EF4-FFF2-40B4-BE49-F238E27FC236}">
                    <a16:creationId xmlns:a16="http://schemas.microsoft.com/office/drawing/2014/main" id="{B1B24DDA-BD98-F5EB-1140-373E68C278EA}"/>
                  </a:ext>
                </a:extLst>
              </p:cNvPr>
              <p:cNvSpPr/>
              <p:nvPr/>
            </p:nvSpPr>
            <p:spPr>
              <a:xfrm>
                <a:off x="1180519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2420 w 16338"/>
                  <a:gd name="connsiteY5" fmla="*/ 97424 h 97423"/>
                  <a:gd name="connsiteX6" fmla="*/ 2420 w 16338"/>
                  <a:gd name="connsiteY6" fmla="*/ 68378 h 97423"/>
                  <a:gd name="connsiteX7" fmla="*/ 2420 w 16338"/>
                  <a:gd name="connsiteY7" fmla="*/ 61722 h 97423"/>
                  <a:gd name="connsiteX8" fmla="*/ 2420 w 16338"/>
                  <a:gd name="connsiteY8" fmla="*/ 31466 h 97423"/>
                  <a:gd name="connsiteX9" fmla="*/ 13313 w 16338"/>
                  <a:gd name="connsiteY9" fmla="*/ 30861 h 97423"/>
                  <a:gd name="connsiteX10" fmla="*/ 13313 w 16338"/>
                  <a:gd name="connsiteY10" fmla="*/ 61722 h 97423"/>
                  <a:gd name="connsiteX11" fmla="*/ 13313 w 16338"/>
                  <a:gd name="connsiteY11" fmla="*/ 68378 h 97423"/>
                  <a:gd name="connsiteX12" fmla="*/ 13313 w 16338"/>
                  <a:gd name="connsiteY12" fmla="*/ 97424 h 97423"/>
                  <a:gd name="connsiteX13" fmla="*/ 2420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7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8" name="Vrije vorm: vorm 727">
                <a:extLst>
                  <a:ext uri="{FF2B5EF4-FFF2-40B4-BE49-F238E27FC236}">
                    <a16:creationId xmlns:a16="http://schemas.microsoft.com/office/drawing/2014/main" id="{4EB49023-1528-BB7E-270C-E3DEB18872FB}"/>
                  </a:ext>
                </a:extLst>
              </p:cNvPr>
              <p:cNvSpPr/>
              <p:nvPr/>
            </p:nvSpPr>
            <p:spPr>
              <a:xfrm>
                <a:off x="121259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9" name="Vrije vorm: vorm 728">
                <a:extLst>
                  <a:ext uri="{FF2B5EF4-FFF2-40B4-BE49-F238E27FC236}">
                    <a16:creationId xmlns:a16="http://schemas.microsoft.com/office/drawing/2014/main" id="{6B94EE3D-87FE-4E38-7D82-232D3EF9173B}"/>
                  </a:ext>
                </a:extLst>
              </p:cNvPr>
              <p:cNvSpPr/>
              <p:nvPr/>
            </p:nvSpPr>
            <p:spPr>
              <a:xfrm>
                <a:off x="1278548" y="2848745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2358 w 52645"/>
                  <a:gd name="connsiteY16" fmla="*/ 46594 h 68983"/>
                  <a:gd name="connsiteX17" fmla="*/ 42358 w 52645"/>
                  <a:gd name="connsiteY17" fmla="*/ 32071 h 68983"/>
                  <a:gd name="connsiteX18" fmla="*/ 24810 w 52645"/>
                  <a:gd name="connsiteY18" fmla="*/ 36307 h 68983"/>
                  <a:gd name="connsiteX19" fmla="*/ 11497 w 52645"/>
                  <a:gd name="connsiteY19" fmla="*/ 49014 h 68983"/>
                  <a:gd name="connsiteX20" fmla="*/ 23600 w 52645"/>
                  <a:gd name="connsiteY20" fmla="*/ 59301 h 68983"/>
                  <a:gd name="connsiteX21" fmla="*/ 42358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8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2358" y="46594"/>
                    </a:moveTo>
                    <a:lnTo>
                      <a:pt x="42358" y="32071"/>
                    </a:lnTo>
                    <a:cubicBezTo>
                      <a:pt x="39938" y="33281"/>
                      <a:pt x="36912" y="34492"/>
                      <a:pt x="24810" y="36307"/>
                    </a:cubicBezTo>
                    <a:cubicBezTo>
                      <a:pt x="16943" y="37517"/>
                      <a:pt x="11497" y="41148"/>
                      <a:pt x="11497" y="49014"/>
                    </a:cubicBezTo>
                    <a:cubicBezTo>
                      <a:pt x="11497" y="56881"/>
                      <a:pt x="16943" y="59301"/>
                      <a:pt x="23600" y="59301"/>
                    </a:cubicBezTo>
                    <a:cubicBezTo>
                      <a:pt x="30256" y="59907"/>
                      <a:pt x="37517" y="55671"/>
                      <a:pt x="42358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0" name="Vrije vorm: vorm 729">
                <a:extLst>
                  <a:ext uri="{FF2B5EF4-FFF2-40B4-BE49-F238E27FC236}">
                    <a16:creationId xmlns:a16="http://schemas.microsoft.com/office/drawing/2014/main" id="{8948E671-BEEC-CB5E-3875-D88408FE701F}"/>
                  </a:ext>
                </a:extLst>
              </p:cNvPr>
              <p:cNvSpPr/>
              <p:nvPr/>
            </p:nvSpPr>
            <p:spPr>
              <a:xfrm>
                <a:off x="1344506" y="2826961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6 h 91372"/>
                  <a:gd name="connsiteX4" fmla="*/ 0 w 47199"/>
                  <a:gd name="connsiteY4" fmla="*/ 32676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0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1 h 91372"/>
                  <a:gd name="connsiteX12" fmla="*/ 23600 w 47199"/>
                  <a:gd name="connsiteY12" fmla="*/ 32071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5989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7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6"/>
                    </a:lnTo>
                    <a:lnTo>
                      <a:pt x="0" y="32676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0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1"/>
                    </a:lnTo>
                    <a:lnTo>
                      <a:pt x="23600" y="32071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8727" y="81691"/>
                      <a:pt x="42963" y="80481"/>
                      <a:pt x="45989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1" name="Vrije vorm: vorm 730">
                <a:extLst>
                  <a:ext uri="{FF2B5EF4-FFF2-40B4-BE49-F238E27FC236}">
                    <a16:creationId xmlns:a16="http://schemas.microsoft.com/office/drawing/2014/main" id="{1CF76F7B-6821-3D9E-4423-A3163669B1AA}"/>
                  </a:ext>
                </a:extLst>
              </p:cNvPr>
              <p:cNvSpPr/>
              <p:nvPr/>
            </p:nvSpPr>
            <p:spPr>
              <a:xfrm>
                <a:off x="1404413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3026 w 16338"/>
                  <a:gd name="connsiteY5" fmla="*/ 97424 h 97423"/>
                  <a:gd name="connsiteX6" fmla="*/ 3026 w 16338"/>
                  <a:gd name="connsiteY6" fmla="*/ 68378 h 97423"/>
                  <a:gd name="connsiteX7" fmla="*/ 3026 w 16338"/>
                  <a:gd name="connsiteY7" fmla="*/ 61722 h 97423"/>
                  <a:gd name="connsiteX8" fmla="*/ 3026 w 16338"/>
                  <a:gd name="connsiteY8" fmla="*/ 31466 h 97423"/>
                  <a:gd name="connsiteX9" fmla="*/ 13918 w 16338"/>
                  <a:gd name="connsiteY9" fmla="*/ 30861 h 97423"/>
                  <a:gd name="connsiteX10" fmla="*/ 13918 w 16338"/>
                  <a:gd name="connsiteY10" fmla="*/ 61722 h 97423"/>
                  <a:gd name="connsiteX11" fmla="*/ 13918 w 16338"/>
                  <a:gd name="connsiteY11" fmla="*/ 68378 h 97423"/>
                  <a:gd name="connsiteX12" fmla="*/ 13918 w 16338"/>
                  <a:gd name="connsiteY12" fmla="*/ 97424 h 97423"/>
                  <a:gd name="connsiteX13" fmla="*/ 3026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631" y="16338"/>
                      <a:pt x="0" y="13313"/>
                      <a:pt x="0" y="7867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2" name="Vrije vorm: vorm 731">
                <a:extLst>
                  <a:ext uri="{FF2B5EF4-FFF2-40B4-BE49-F238E27FC236}">
                    <a16:creationId xmlns:a16="http://schemas.microsoft.com/office/drawing/2014/main" id="{C9DEE4C7-310A-DE33-4462-E67D24E9CDE7}"/>
                  </a:ext>
                </a:extLst>
              </p:cNvPr>
              <p:cNvSpPr/>
              <p:nvPr/>
            </p:nvSpPr>
            <p:spPr>
              <a:xfrm>
                <a:off x="1436484" y="2848745"/>
                <a:ext cx="57486" cy="68983"/>
              </a:xfrm>
              <a:custGeom>
                <a:avLst/>
                <a:gdLst>
                  <a:gd name="connsiteX0" fmla="*/ 57486 w 57486"/>
                  <a:gd name="connsiteY0" fmla="*/ 36912 h 68983"/>
                  <a:gd name="connsiteX1" fmla="*/ 11497 w 57486"/>
                  <a:gd name="connsiteY1" fmla="*/ 36912 h 68983"/>
                  <a:gd name="connsiteX2" fmla="*/ 35702 w 57486"/>
                  <a:gd name="connsiteY2" fmla="*/ 59301 h 68983"/>
                  <a:gd name="connsiteX3" fmla="*/ 55671 w 57486"/>
                  <a:gd name="connsiteY3" fmla="*/ 54461 h 68983"/>
                  <a:gd name="connsiteX4" fmla="*/ 56276 w 57486"/>
                  <a:gd name="connsiteY4" fmla="*/ 64142 h 68983"/>
                  <a:gd name="connsiteX5" fmla="*/ 34492 w 57486"/>
                  <a:gd name="connsiteY5" fmla="*/ 68983 h 68983"/>
                  <a:gd name="connsiteX6" fmla="*/ 0 w 57486"/>
                  <a:gd name="connsiteY6" fmla="*/ 33886 h 68983"/>
                  <a:gd name="connsiteX7" fmla="*/ 30256 w 57486"/>
                  <a:gd name="connsiteY7" fmla="*/ 0 h 68983"/>
                  <a:gd name="connsiteX8" fmla="*/ 57486 w 57486"/>
                  <a:gd name="connsiteY8" fmla="*/ 28440 h 68983"/>
                  <a:gd name="connsiteX9" fmla="*/ 57486 w 57486"/>
                  <a:gd name="connsiteY9" fmla="*/ 36912 h 68983"/>
                  <a:gd name="connsiteX10" fmla="*/ 11497 w 57486"/>
                  <a:gd name="connsiteY10" fmla="*/ 29046 h 68983"/>
                  <a:gd name="connsiteX11" fmla="*/ 47804 w 57486"/>
                  <a:gd name="connsiteY11" fmla="*/ 28440 h 68983"/>
                  <a:gd name="connsiteX12" fmla="*/ 47804 w 57486"/>
                  <a:gd name="connsiteY12" fmla="*/ 27835 h 68983"/>
                  <a:gd name="connsiteX13" fmla="*/ 30861 w 57486"/>
                  <a:gd name="connsiteY13" fmla="*/ 8472 h 68983"/>
                  <a:gd name="connsiteX14" fmla="*/ 11497 w 57486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486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7486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3" name="Vrije vorm: vorm 732">
                <a:extLst>
                  <a:ext uri="{FF2B5EF4-FFF2-40B4-BE49-F238E27FC236}">
                    <a16:creationId xmlns:a16="http://schemas.microsoft.com/office/drawing/2014/main" id="{D6BC8373-04B7-0E7A-4695-142D45275F96}"/>
                  </a:ext>
                </a:extLst>
              </p:cNvPr>
              <p:cNvSpPr/>
              <p:nvPr/>
            </p:nvSpPr>
            <p:spPr>
              <a:xfrm>
                <a:off x="1531488" y="2819094"/>
                <a:ext cx="88347" cy="98634"/>
              </a:xfrm>
              <a:custGeom>
                <a:avLst/>
                <a:gdLst>
                  <a:gd name="connsiteX0" fmla="*/ 75640 w 88347"/>
                  <a:gd name="connsiteY0" fmla="*/ 97424 h 98634"/>
                  <a:gd name="connsiteX1" fmla="*/ 61117 w 88347"/>
                  <a:gd name="connsiteY1" fmla="*/ 82901 h 98634"/>
                  <a:gd name="connsiteX2" fmla="*/ 59907 w 88347"/>
                  <a:gd name="connsiteY2" fmla="*/ 82901 h 98634"/>
                  <a:gd name="connsiteX3" fmla="*/ 29651 w 88347"/>
                  <a:gd name="connsiteY3" fmla="*/ 98634 h 98634"/>
                  <a:gd name="connsiteX4" fmla="*/ 0 w 88347"/>
                  <a:gd name="connsiteY4" fmla="*/ 72614 h 98634"/>
                  <a:gd name="connsiteX5" fmla="*/ 21784 w 88347"/>
                  <a:gd name="connsiteY5" fmla="*/ 42963 h 98634"/>
                  <a:gd name="connsiteX6" fmla="*/ 12708 w 88347"/>
                  <a:gd name="connsiteY6" fmla="*/ 22389 h 98634"/>
                  <a:gd name="connsiteX7" fmla="*/ 36307 w 88347"/>
                  <a:gd name="connsiteY7" fmla="*/ 0 h 98634"/>
                  <a:gd name="connsiteX8" fmla="*/ 59907 w 88347"/>
                  <a:gd name="connsiteY8" fmla="*/ 21179 h 98634"/>
                  <a:gd name="connsiteX9" fmla="*/ 39333 w 88347"/>
                  <a:gd name="connsiteY9" fmla="*/ 45989 h 98634"/>
                  <a:gd name="connsiteX10" fmla="*/ 60512 w 88347"/>
                  <a:gd name="connsiteY10" fmla="*/ 67773 h 98634"/>
                  <a:gd name="connsiteX11" fmla="*/ 75035 w 88347"/>
                  <a:gd name="connsiteY11" fmla="*/ 44779 h 98634"/>
                  <a:gd name="connsiteX12" fmla="*/ 84111 w 88347"/>
                  <a:gd name="connsiteY12" fmla="*/ 50830 h 98634"/>
                  <a:gd name="connsiteX13" fmla="*/ 66563 w 88347"/>
                  <a:gd name="connsiteY13" fmla="*/ 75035 h 98634"/>
                  <a:gd name="connsiteX14" fmla="*/ 88347 w 88347"/>
                  <a:gd name="connsiteY14" fmla="*/ 97424 h 98634"/>
                  <a:gd name="connsiteX15" fmla="*/ 75640 w 88347"/>
                  <a:gd name="connsiteY15" fmla="*/ 97424 h 98634"/>
                  <a:gd name="connsiteX16" fmla="*/ 53855 w 88347"/>
                  <a:gd name="connsiteY16" fmla="*/ 75640 h 98634"/>
                  <a:gd name="connsiteX17" fmla="*/ 28441 w 88347"/>
                  <a:gd name="connsiteY17" fmla="*/ 50225 h 98634"/>
                  <a:gd name="connsiteX18" fmla="*/ 11497 w 88347"/>
                  <a:gd name="connsiteY18" fmla="*/ 72009 h 98634"/>
                  <a:gd name="connsiteX19" fmla="*/ 31466 w 88347"/>
                  <a:gd name="connsiteY19" fmla="*/ 89558 h 98634"/>
                  <a:gd name="connsiteX20" fmla="*/ 53855 w 88347"/>
                  <a:gd name="connsiteY20" fmla="*/ 75640 h 98634"/>
                  <a:gd name="connsiteX21" fmla="*/ 24810 w 88347"/>
                  <a:gd name="connsiteY21" fmla="*/ 22995 h 98634"/>
                  <a:gd name="connsiteX22" fmla="*/ 33887 w 88347"/>
                  <a:gd name="connsiteY22" fmla="*/ 40543 h 98634"/>
                  <a:gd name="connsiteX23" fmla="*/ 50830 w 88347"/>
                  <a:gd name="connsiteY23" fmla="*/ 22389 h 98634"/>
                  <a:gd name="connsiteX24" fmla="*/ 38123 w 88347"/>
                  <a:gd name="connsiteY24" fmla="*/ 9682 h 98634"/>
                  <a:gd name="connsiteX25" fmla="*/ 24810 w 88347"/>
                  <a:gd name="connsiteY25" fmla="*/ 2299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8347" h="98634">
                    <a:moveTo>
                      <a:pt x="75640" y="97424"/>
                    </a:moveTo>
                    <a:cubicBezTo>
                      <a:pt x="70799" y="92583"/>
                      <a:pt x="65958" y="87742"/>
                      <a:pt x="61117" y="82901"/>
                    </a:cubicBezTo>
                    <a:lnTo>
                      <a:pt x="59907" y="82901"/>
                    </a:lnTo>
                    <a:cubicBezTo>
                      <a:pt x="52040" y="93188"/>
                      <a:pt x="42963" y="98634"/>
                      <a:pt x="29651" y="98634"/>
                    </a:cubicBezTo>
                    <a:cubicBezTo>
                      <a:pt x="10287" y="98634"/>
                      <a:pt x="0" y="87137"/>
                      <a:pt x="0" y="72614"/>
                    </a:cubicBezTo>
                    <a:cubicBezTo>
                      <a:pt x="0" y="57486"/>
                      <a:pt x="10892" y="48409"/>
                      <a:pt x="21784" y="42963"/>
                    </a:cubicBezTo>
                    <a:cubicBezTo>
                      <a:pt x="16338" y="36307"/>
                      <a:pt x="12708" y="30256"/>
                      <a:pt x="12708" y="22389"/>
                    </a:cubicBezTo>
                    <a:cubicBezTo>
                      <a:pt x="12708" y="8472"/>
                      <a:pt x="22995" y="0"/>
                      <a:pt x="36307" y="0"/>
                    </a:cubicBezTo>
                    <a:cubicBezTo>
                      <a:pt x="49015" y="0"/>
                      <a:pt x="59907" y="7867"/>
                      <a:pt x="59907" y="21179"/>
                    </a:cubicBezTo>
                    <a:cubicBezTo>
                      <a:pt x="59907" y="35097"/>
                      <a:pt x="49015" y="41753"/>
                      <a:pt x="39333" y="45989"/>
                    </a:cubicBezTo>
                    <a:lnTo>
                      <a:pt x="60512" y="67773"/>
                    </a:lnTo>
                    <a:lnTo>
                      <a:pt x="75035" y="44779"/>
                    </a:lnTo>
                    <a:lnTo>
                      <a:pt x="84111" y="50830"/>
                    </a:lnTo>
                    <a:cubicBezTo>
                      <a:pt x="78665" y="58696"/>
                      <a:pt x="72614" y="66563"/>
                      <a:pt x="66563" y="75035"/>
                    </a:cubicBezTo>
                    <a:cubicBezTo>
                      <a:pt x="73824" y="82296"/>
                      <a:pt x="81086" y="90163"/>
                      <a:pt x="88347" y="97424"/>
                    </a:cubicBezTo>
                    <a:lnTo>
                      <a:pt x="75640" y="97424"/>
                    </a:lnTo>
                    <a:close/>
                    <a:moveTo>
                      <a:pt x="53855" y="75640"/>
                    </a:moveTo>
                    <a:lnTo>
                      <a:pt x="28441" y="50225"/>
                    </a:lnTo>
                    <a:cubicBezTo>
                      <a:pt x="18154" y="55066"/>
                      <a:pt x="11497" y="61722"/>
                      <a:pt x="11497" y="72009"/>
                    </a:cubicBezTo>
                    <a:cubicBezTo>
                      <a:pt x="11497" y="82296"/>
                      <a:pt x="18759" y="89558"/>
                      <a:pt x="31466" y="89558"/>
                    </a:cubicBezTo>
                    <a:cubicBezTo>
                      <a:pt x="39938" y="89558"/>
                      <a:pt x="47199" y="84716"/>
                      <a:pt x="53855" y="75640"/>
                    </a:cubicBezTo>
                    <a:close/>
                    <a:moveTo>
                      <a:pt x="24810" y="22995"/>
                    </a:moveTo>
                    <a:cubicBezTo>
                      <a:pt x="24810" y="29046"/>
                      <a:pt x="27230" y="33887"/>
                      <a:pt x="33887" y="40543"/>
                    </a:cubicBezTo>
                    <a:cubicBezTo>
                      <a:pt x="43569" y="36912"/>
                      <a:pt x="50830" y="31466"/>
                      <a:pt x="50830" y="22389"/>
                    </a:cubicBezTo>
                    <a:cubicBezTo>
                      <a:pt x="50830" y="15128"/>
                      <a:pt x="45384" y="9682"/>
                      <a:pt x="38123" y="9682"/>
                    </a:cubicBezTo>
                    <a:cubicBezTo>
                      <a:pt x="29651" y="9682"/>
                      <a:pt x="24810" y="15128"/>
                      <a:pt x="24810" y="2299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4" name="Vrije vorm: vorm 733">
                <a:extLst>
                  <a:ext uri="{FF2B5EF4-FFF2-40B4-BE49-F238E27FC236}">
                    <a16:creationId xmlns:a16="http://schemas.microsoft.com/office/drawing/2014/main" id="{2A4578F9-FD0F-C72E-2B34-5275C5FA1D44}"/>
                  </a:ext>
                </a:extLst>
              </p:cNvPr>
              <p:cNvSpPr/>
              <p:nvPr/>
            </p:nvSpPr>
            <p:spPr>
              <a:xfrm>
                <a:off x="823500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7 w 16338"/>
                  <a:gd name="connsiteY3" fmla="*/ 15733 h 97424"/>
                  <a:gd name="connsiteX4" fmla="*/ 0 w 16338"/>
                  <a:gd name="connsiteY4" fmla="*/ 7866 h 97424"/>
                  <a:gd name="connsiteX5" fmla="*/ 3026 w 16338"/>
                  <a:gd name="connsiteY5" fmla="*/ 97424 h 97424"/>
                  <a:gd name="connsiteX6" fmla="*/ 3026 w 16338"/>
                  <a:gd name="connsiteY6" fmla="*/ 68378 h 97424"/>
                  <a:gd name="connsiteX7" fmla="*/ 3026 w 16338"/>
                  <a:gd name="connsiteY7" fmla="*/ 61722 h 97424"/>
                  <a:gd name="connsiteX8" fmla="*/ 3026 w 16338"/>
                  <a:gd name="connsiteY8" fmla="*/ 31466 h 97424"/>
                  <a:gd name="connsiteX9" fmla="*/ 13918 w 16338"/>
                  <a:gd name="connsiteY9" fmla="*/ 30861 h 97424"/>
                  <a:gd name="connsiteX10" fmla="*/ 13918 w 16338"/>
                  <a:gd name="connsiteY10" fmla="*/ 61722 h 97424"/>
                  <a:gd name="connsiteX11" fmla="*/ 13918 w 16338"/>
                  <a:gd name="connsiteY11" fmla="*/ 68378 h 97424"/>
                  <a:gd name="connsiteX12" fmla="*/ 13918 w 16338"/>
                  <a:gd name="connsiteY12" fmla="*/ 97424 h 97424"/>
                  <a:gd name="connsiteX13" fmla="*/ 3026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5" name="Vrije vorm: vorm 734">
                <a:extLst>
                  <a:ext uri="{FF2B5EF4-FFF2-40B4-BE49-F238E27FC236}">
                    <a16:creationId xmlns:a16="http://schemas.microsoft.com/office/drawing/2014/main" id="{88C6B6AF-7DF7-F4C3-EAE3-868879AD5FDA}"/>
                  </a:ext>
                </a:extLst>
              </p:cNvPr>
              <p:cNvSpPr/>
              <p:nvPr/>
            </p:nvSpPr>
            <p:spPr>
              <a:xfrm>
                <a:off x="860412" y="3018178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3 h 67773"/>
                  <a:gd name="connsiteX6" fmla="*/ 11497 w 55065"/>
                  <a:gd name="connsiteY6" fmla="*/ 13313 h 67773"/>
                  <a:gd name="connsiteX7" fmla="*/ 35097 w 55065"/>
                  <a:gd name="connsiteY7" fmla="*/ 0 h 67773"/>
                  <a:gd name="connsiteX8" fmla="*/ 55066 w 55065"/>
                  <a:gd name="connsiteY8" fmla="*/ 23599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599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5" y="0"/>
                      <a:pt x="55066" y="8471"/>
                      <a:pt x="55066" y="23599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6" name="Vrije vorm: vorm 735">
                <a:extLst>
                  <a:ext uri="{FF2B5EF4-FFF2-40B4-BE49-F238E27FC236}">
                    <a16:creationId xmlns:a16="http://schemas.microsoft.com/office/drawing/2014/main" id="{692CD149-D66B-9630-3E0E-400C8AA545A1}"/>
                  </a:ext>
                </a:extLst>
              </p:cNvPr>
              <p:cNvSpPr/>
              <p:nvPr/>
            </p:nvSpPr>
            <p:spPr>
              <a:xfrm>
                <a:off x="928790" y="2986712"/>
                <a:ext cx="49014" cy="99239"/>
              </a:xfrm>
              <a:custGeom>
                <a:avLst/>
                <a:gdLst>
                  <a:gd name="connsiteX0" fmla="*/ 22995 w 49014"/>
                  <a:gd name="connsiteY0" fmla="*/ 24810 h 99239"/>
                  <a:gd name="connsiteX1" fmla="*/ 22995 w 49014"/>
                  <a:gd name="connsiteY1" fmla="*/ 33281 h 99239"/>
                  <a:gd name="connsiteX2" fmla="*/ 45989 w 49014"/>
                  <a:gd name="connsiteY2" fmla="*/ 33281 h 99239"/>
                  <a:gd name="connsiteX3" fmla="*/ 45989 w 49014"/>
                  <a:gd name="connsiteY3" fmla="*/ 41753 h 99239"/>
                  <a:gd name="connsiteX4" fmla="*/ 23600 w 49014"/>
                  <a:gd name="connsiteY4" fmla="*/ 41753 h 99239"/>
                  <a:gd name="connsiteX5" fmla="*/ 23600 w 49014"/>
                  <a:gd name="connsiteY5" fmla="*/ 70194 h 99239"/>
                  <a:gd name="connsiteX6" fmla="*/ 23600 w 49014"/>
                  <a:gd name="connsiteY6" fmla="*/ 99239 h 99239"/>
                  <a:gd name="connsiteX7" fmla="*/ 12708 w 49014"/>
                  <a:gd name="connsiteY7" fmla="*/ 99239 h 99239"/>
                  <a:gd name="connsiteX8" fmla="*/ 12708 w 49014"/>
                  <a:gd name="connsiteY8" fmla="*/ 70194 h 99239"/>
                  <a:gd name="connsiteX9" fmla="*/ 12708 w 49014"/>
                  <a:gd name="connsiteY9" fmla="*/ 63537 h 99239"/>
                  <a:gd name="connsiteX10" fmla="*/ 12708 w 49014"/>
                  <a:gd name="connsiteY10" fmla="*/ 41753 h 99239"/>
                  <a:gd name="connsiteX11" fmla="*/ 0 w 49014"/>
                  <a:gd name="connsiteY11" fmla="*/ 41753 h 99239"/>
                  <a:gd name="connsiteX12" fmla="*/ 0 w 49014"/>
                  <a:gd name="connsiteY12" fmla="*/ 33281 h 99239"/>
                  <a:gd name="connsiteX13" fmla="*/ 12708 w 49014"/>
                  <a:gd name="connsiteY13" fmla="*/ 33281 h 99239"/>
                  <a:gd name="connsiteX14" fmla="*/ 12708 w 49014"/>
                  <a:gd name="connsiteY14" fmla="*/ 24810 h 99239"/>
                  <a:gd name="connsiteX15" fmla="*/ 36912 w 49014"/>
                  <a:gd name="connsiteY15" fmla="*/ 0 h 99239"/>
                  <a:gd name="connsiteX16" fmla="*/ 49015 w 49014"/>
                  <a:gd name="connsiteY16" fmla="*/ 1815 h 99239"/>
                  <a:gd name="connsiteX17" fmla="*/ 47804 w 49014"/>
                  <a:gd name="connsiteY17" fmla="*/ 11497 h 99239"/>
                  <a:gd name="connsiteX18" fmla="*/ 38123 w 49014"/>
                  <a:gd name="connsiteY18" fmla="*/ 9682 h 99239"/>
                  <a:gd name="connsiteX19" fmla="*/ 22995 w 49014"/>
                  <a:gd name="connsiteY19" fmla="*/ 24810 h 99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014" h="99239">
                    <a:moveTo>
                      <a:pt x="22995" y="24810"/>
                    </a:moveTo>
                    <a:lnTo>
                      <a:pt x="22995" y="33281"/>
                    </a:lnTo>
                    <a:lnTo>
                      <a:pt x="45989" y="33281"/>
                    </a:lnTo>
                    <a:lnTo>
                      <a:pt x="45989" y="41753"/>
                    </a:lnTo>
                    <a:lnTo>
                      <a:pt x="23600" y="41753"/>
                    </a:lnTo>
                    <a:lnTo>
                      <a:pt x="23600" y="70194"/>
                    </a:lnTo>
                    <a:lnTo>
                      <a:pt x="23600" y="99239"/>
                    </a:lnTo>
                    <a:lnTo>
                      <a:pt x="12708" y="99239"/>
                    </a:lnTo>
                    <a:lnTo>
                      <a:pt x="12708" y="70194"/>
                    </a:lnTo>
                    <a:lnTo>
                      <a:pt x="12708" y="63537"/>
                    </a:lnTo>
                    <a:lnTo>
                      <a:pt x="12708" y="41753"/>
                    </a:lnTo>
                    <a:lnTo>
                      <a:pt x="0" y="41753"/>
                    </a:lnTo>
                    <a:lnTo>
                      <a:pt x="0" y="33281"/>
                    </a:lnTo>
                    <a:lnTo>
                      <a:pt x="12708" y="33281"/>
                    </a:lnTo>
                    <a:lnTo>
                      <a:pt x="12708" y="24810"/>
                    </a:lnTo>
                    <a:cubicBezTo>
                      <a:pt x="12708" y="6051"/>
                      <a:pt x="23600" y="0"/>
                      <a:pt x="36912" y="0"/>
                    </a:cubicBezTo>
                    <a:cubicBezTo>
                      <a:pt x="41753" y="0"/>
                      <a:pt x="46594" y="605"/>
                      <a:pt x="49015" y="1815"/>
                    </a:cubicBezTo>
                    <a:lnTo>
                      <a:pt x="47804" y="11497"/>
                    </a:lnTo>
                    <a:cubicBezTo>
                      <a:pt x="44779" y="10287"/>
                      <a:pt x="41753" y="9682"/>
                      <a:pt x="38123" y="9682"/>
                    </a:cubicBezTo>
                    <a:cubicBezTo>
                      <a:pt x="27230" y="9682"/>
                      <a:pt x="22995" y="14523"/>
                      <a:pt x="22995" y="2481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7" name="Vrije vorm: vorm 736">
                <a:extLst>
                  <a:ext uri="{FF2B5EF4-FFF2-40B4-BE49-F238E27FC236}">
                    <a16:creationId xmlns:a16="http://schemas.microsoft.com/office/drawing/2014/main" id="{742DA2C1-5802-9958-25A2-95CE4531182F}"/>
                  </a:ext>
                </a:extLst>
              </p:cNvPr>
              <p:cNvSpPr/>
              <p:nvPr/>
            </p:nvSpPr>
            <p:spPr>
              <a:xfrm>
                <a:off x="981436" y="3018178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4461 w 66562"/>
                  <a:gd name="connsiteY5" fmla="*/ 34492 h 69588"/>
                  <a:gd name="connsiteX6" fmla="*/ 32676 w 66562"/>
                  <a:gd name="connsiteY6" fmla="*/ 9682 h 69588"/>
                  <a:gd name="connsiteX7" fmla="*/ 10892 w 66562"/>
                  <a:gd name="connsiteY7" fmla="*/ 34492 h 69588"/>
                  <a:gd name="connsiteX8" fmla="*/ 33281 w 66562"/>
                  <a:gd name="connsiteY8" fmla="*/ 59906 h 69588"/>
                  <a:gd name="connsiteX9" fmla="*/ 54461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4461" y="34492"/>
                    </a:moveTo>
                    <a:cubicBezTo>
                      <a:pt x="54461" y="19364"/>
                      <a:pt x="45989" y="9682"/>
                      <a:pt x="32676" y="9682"/>
                    </a:cubicBezTo>
                    <a:cubicBezTo>
                      <a:pt x="18154" y="9682"/>
                      <a:pt x="10892" y="20574"/>
                      <a:pt x="10892" y="34492"/>
                    </a:cubicBezTo>
                    <a:cubicBezTo>
                      <a:pt x="10892" y="47804"/>
                      <a:pt x="18154" y="59906"/>
                      <a:pt x="33281" y="59906"/>
                    </a:cubicBezTo>
                    <a:cubicBezTo>
                      <a:pt x="47804" y="59906"/>
                      <a:pt x="54461" y="47199"/>
                      <a:pt x="54461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8" name="Vrije vorm: vorm 737">
                <a:extLst>
                  <a:ext uri="{FF2B5EF4-FFF2-40B4-BE49-F238E27FC236}">
                    <a16:creationId xmlns:a16="http://schemas.microsoft.com/office/drawing/2014/main" id="{46AD09D0-337C-67CD-4372-B038DBFAB73C}"/>
                  </a:ext>
                </a:extLst>
              </p:cNvPr>
              <p:cNvSpPr/>
              <p:nvPr/>
            </p:nvSpPr>
            <p:spPr>
              <a:xfrm>
                <a:off x="1065547" y="3018178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1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7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1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9" name="Vrije vorm: vorm 738">
                <a:extLst>
                  <a:ext uri="{FF2B5EF4-FFF2-40B4-BE49-F238E27FC236}">
                    <a16:creationId xmlns:a16="http://schemas.microsoft.com/office/drawing/2014/main" id="{97D80A17-B9E9-B1C2-251E-DD3A2E9C094D}"/>
                  </a:ext>
                </a:extLst>
              </p:cNvPr>
              <p:cNvSpPr/>
              <p:nvPr/>
            </p:nvSpPr>
            <p:spPr>
              <a:xfrm>
                <a:off x="1119402" y="3018178"/>
                <a:ext cx="94398" cy="67773"/>
              </a:xfrm>
              <a:custGeom>
                <a:avLst/>
                <a:gdLst>
                  <a:gd name="connsiteX0" fmla="*/ 94398 w 94398"/>
                  <a:gd name="connsiteY0" fmla="*/ 23599 h 67773"/>
                  <a:gd name="connsiteX1" fmla="*/ 94398 w 94398"/>
                  <a:gd name="connsiteY1" fmla="*/ 38727 h 67773"/>
                  <a:gd name="connsiteX2" fmla="*/ 94398 w 94398"/>
                  <a:gd name="connsiteY2" fmla="*/ 67773 h 67773"/>
                  <a:gd name="connsiteX3" fmla="*/ 82901 w 94398"/>
                  <a:gd name="connsiteY3" fmla="*/ 67773 h 67773"/>
                  <a:gd name="connsiteX4" fmla="*/ 82901 w 94398"/>
                  <a:gd name="connsiteY4" fmla="*/ 39333 h 67773"/>
                  <a:gd name="connsiteX5" fmla="*/ 82901 w 94398"/>
                  <a:gd name="connsiteY5" fmla="*/ 26625 h 67773"/>
                  <a:gd name="connsiteX6" fmla="*/ 70799 w 94398"/>
                  <a:gd name="connsiteY6" fmla="*/ 10287 h 67773"/>
                  <a:gd name="connsiteX7" fmla="*/ 52645 w 94398"/>
                  <a:gd name="connsiteY7" fmla="*/ 22994 h 67773"/>
                  <a:gd name="connsiteX8" fmla="*/ 52645 w 94398"/>
                  <a:gd name="connsiteY8" fmla="*/ 23599 h 67773"/>
                  <a:gd name="connsiteX9" fmla="*/ 52645 w 94398"/>
                  <a:gd name="connsiteY9" fmla="*/ 38727 h 67773"/>
                  <a:gd name="connsiteX10" fmla="*/ 52645 w 94398"/>
                  <a:gd name="connsiteY10" fmla="*/ 67773 h 67773"/>
                  <a:gd name="connsiteX11" fmla="*/ 41753 w 94398"/>
                  <a:gd name="connsiteY11" fmla="*/ 67773 h 67773"/>
                  <a:gd name="connsiteX12" fmla="*/ 41753 w 94398"/>
                  <a:gd name="connsiteY12" fmla="*/ 39333 h 67773"/>
                  <a:gd name="connsiteX13" fmla="*/ 41753 w 94398"/>
                  <a:gd name="connsiteY13" fmla="*/ 26625 h 67773"/>
                  <a:gd name="connsiteX14" fmla="*/ 29651 w 94398"/>
                  <a:gd name="connsiteY14" fmla="*/ 10287 h 67773"/>
                  <a:gd name="connsiteX15" fmla="*/ 10892 w 94398"/>
                  <a:gd name="connsiteY15" fmla="*/ 23599 h 67773"/>
                  <a:gd name="connsiteX16" fmla="*/ 10892 w 94398"/>
                  <a:gd name="connsiteY16" fmla="*/ 38727 h 67773"/>
                  <a:gd name="connsiteX17" fmla="*/ 10892 w 94398"/>
                  <a:gd name="connsiteY17" fmla="*/ 67168 h 67773"/>
                  <a:gd name="connsiteX18" fmla="*/ 0 w 94398"/>
                  <a:gd name="connsiteY18" fmla="*/ 67168 h 67773"/>
                  <a:gd name="connsiteX19" fmla="*/ 0 w 94398"/>
                  <a:gd name="connsiteY19" fmla="*/ 38122 h 67773"/>
                  <a:gd name="connsiteX20" fmla="*/ 0 w 94398"/>
                  <a:gd name="connsiteY20" fmla="*/ 32071 h 67773"/>
                  <a:gd name="connsiteX21" fmla="*/ 0 w 94398"/>
                  <a:gd name="connsiteY21" fmla="*/ 1815 h 67773"/>
                  <a:gd name="connsiteX22" fmla="*/ 9682 w 94398"/>
                  <a:gd name="connsiteY22" fmla="*/ 1210 h 67773"/>
                  <a:gd name="connsiteX23" fmla="*/ 10287 w 94398"/>
                  <a:gd name="connsiteY23" fmla="*/ 13313 h 67773"/>
                  <a:gd name="connsiteX24" fmla="*/ 11497 w 94398"/>
                  <a:gd name="connsiteY24" fmla="*/ 13313 h 67773"/>
                  <a:gd name="connsiteX25" fmla="*/ 33887 w 94398"/>
                  <a:gd name="connsiteY25" fmla="*/ 0 h 67773"/>
                  <a:gd name="connsiteX26" fmla="*/ 51435 w 94398"/>
                  <a:gd name="connsiteY26" fmla="*/ 13313 h 67773"/>
                  <a:gd name="connsiteX27" fmla="*/ 52040 w 94398"/>
                  <a:gd name="connsiteY27" fmla="*/ 13313 h 67773"/>
                  <a:gd name="connsiteX28" fmla="*/ 75035 w 94398"/>
                  <a:gd name="connsiteY28" fmla="*/ 0 h 67773"/>
                  <a:gd name="connsiteX29" fmla="*/ 94398 w 94398"/>
                  <a:gd name="connsiteY29" fmla="*/ 23599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398" h="67773">
                    <a:moveTo>
                      <a:pt x="94398" y="23599"/>
                    </a:moveTo>
                    <a:lnTo>
                      <a:pt x="94398" y="38727"/>
                    </a:lnTo>
                    <a:cubicBezTo>
                      <a:pt x="94398" y="49014"/>
                      <a:pt x="94398" y="58091"/>
                      <a:pt x="94398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599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8" y="10287"/>
                      <a:pt x="29651" y="10287"/>
                    </a:cubicBezTo>
                    <a:cubicBezTo>
                      <a:pt x="21179" y="10287"/>
                      <a:pt x="15128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4174" y="0"/>
                      <a:pt x="49620" y="4841"/>
                      <a:pt x="51435" y="13313"/>
                    </a:cubicBezTo>
                    <a:lnTo>
                      <a:pt x="52040" y="13313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4398" y="9077"/>
                      <a:pt x="94398" y="23599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0" name="Vrije vorm: vorm 739">
                <a:extLst>
                  <a:ext uri="{FF2B5EF4-FFF2-40B4-BE49-F238E27FC236}">
                    <a16:creationId xmlns:a16="http://schemas.microsoft.com/office/drawing/2014/main" id="{1B64880D-9DED-180F-398D-BE933BB1CA9C}"/>
                  </a:ext>
                </a:extLst>
              </p:cNvPr>
              <p:cNvSpPr/>
              <p:nvPr/>
            </p:nvSpPr>
            <p:spPr>
              <a:xfrm>
                <a:off x="1230744" y="3018178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1753 w 52645"/>
                  <a:gd name="connsiteY16" fmla="*/ 46594 h 68983"/>
                  <a:gd name="connsiteX17" fmla="*/ 41753 w 52645"/>
                  <a:gd name="connsiteY17" fmla="*/ 32071 h 68983"/>
                  <a:gd name="connsiteX18" fmla="*/ 24205 w 52645"/>
                  <a:gd name="connsiteY18" fmla="*/ 36307 h 68983"/>
                  <a:gd name="connsiteX19" fmla="*/ 10892 w 52645"/>
                  <a:gd name="connsiteY19" fmla="*/ 49014 h 68983"/>
                  <a:gd name="connsiteX20" fmla="*/ 22994 w 52645"/>
                  <a:gd name="connsiteY20" fmla="*/ 59301 h 68983"/>
                  <a:gd name="connsiteX21" fmla="*/ 41753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7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1753" y="46594"/>
                    </a:moveTo>
                    <a:lnTo>
                      <a:pt x="41753" y="32071"/>
                    </a:lnTo>
                    <a:cubicBezTo>
                      <a:pt x="39333" y="33281"/>
                      <a:pt x="36307" y="34492"/>
                      <a:pt x="24205" y="36307"/>
                    </a:cubicBezTo>
                    <a:cubicBezTo>
                      <a:pt x="16338" y="37517"/>
                      <a:pt x="10892" y="41148"/>
                      <a:pt x="10892" y="49014"/>
                    </a:cubicBezTo>
                    <a:cubicBezTo>
                      <a:pt x="10892" y="56881"/>
                      <a:pt x="16338" y="59301"/>
                      <a:pt x="22994" y="59301"/>
                    </a:cubicBezTo>
                    <a:cubicBezTo>
                      <a:pt x="29651" y="59906"/>
                      <a:pt x="37517" y="55671"/>
                      <a:pt x="41753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1" name="Vrije vorm: vorm 740">
                <a:extLst>
                  <a:ext uri="{FF2B5EF4-FFF2-40B4-BE49-F238E27FC236}">
                    <a16:creationId xmlns:a16="http://schemas.microsoft.com/office/drawing/2014/main" id="{7683EAFB-0174-AEA1-3B50-9EE269359D8E}"/>
                  </a:ext>
                </a:extLst>
              </p:cNvPr>
              <p:cNvSpPr/>
              <p:nvPr/>
            </p:nvSpPr>
            <p:spPr>
              <a:xfrm>
                <a:off x="1296702" y="2996394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7 h 91372"/>
                  <a:gd name="connsiteX4" fmla="*/ 0 w 47199"/>
                  <a:gd name="connsiteY4" fmla="*/ 32677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1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2 h 91372"/>
                  <a:gd name="connsiteX12" fmla="*/ 23600 w 47199"/>
                  <a:gd name="connsiteY12" fmla="*/ 32072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6594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8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7"/>
                    </a:lnTo>
                    <a:lnTo>
                      <a:pt x="0" y="32677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1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2"/>
                    </a:lnTo>
                    <a:lnTo>
                      <a:pt x="23600" y="32072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9333" y="81691"/>
                      <a:pt x="42963" y="80481"/>
                      <a:pt x="46594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2" name="Vrije vorm: vorm 741">
                <a:extLst>
                  <a:ext uri="{FF2B5EF4-FFF2-40B4-BE49-F238E27FC236}">
                    <a16:creationId xmlns:a16="http://schemas.microsoft.com/office/drawing/2014/main" id="{700D1503-870D-A19B-383F-72D86A530006}"/>
                  </a:ext>
                </a:extLst>
              </p:cNvPr>
              <p:cNvSpPr/>
              <p:nvPr/>
            </p:nvSpPr>
            <p:spPr>
              <a:xfrm>
                <a:off x="1356609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6 w 16338"/>
                  <a:gd name="connsiteY3" fmla="*/ 15733 h 97424"/>
                  <a:gd name="connsiteX4" fmla="*/ 0 w 16338"/>
                  <a:gd name="connsiteY4" fmla="*/ 7866 h 97424"/>
                  <a:gd name="connsiteX5" fmla="*/ 2420 w 16338"/>
                  <a:gd name="connsiteY5" fmla="*/ 97424 h 97424"/>
                  <a:gd name="connsiteX6" fmla="*/ 2420 w 16338"/>
                  <a:gd name="connsiteY6" fmla="*/ 68378 h 97424"/>
                  <a:gd name="connsiteX7" fmla="*/ 2420 w 16338"/>
                  <a:gd name="connsiteY7" fmla="*/ 61722 h 97424"/>
                  <a:gd name="connsiteX8" fmla="*/ 2420 w 16338"/>
                  <a:gd name="connsiteY8" fmla="*/ 31466 h 97424"/>
                  <a:gd name="connsiteX9" fmla="*/ 13313 w 16338"/>
                  <a:gd name="connsiteY9" fmla="*/ 30861 h 97424"/>
                  <a:gd name="connsiteX10" fmla="*/ 13313 w 16338"/>
                  <a:gd name="connsiteY10" fmla="*/ 61722 h 97424"/>
                  <a:gd name="connsiteX11" fmla="*/ 13313 w 16338"/>
                  <a:gd name="connsiteY11" fmla="*/ 68378 h 97424"/>
                  <a:gd name="connsiteX12" fmla="*/ 13313 w 16338"/>
                  <a:gd name="connsiteY12" fmla="*/ 97424 h 97424"/>
                  <a:gd name="connsiteX13" fmla="*/ 2420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6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3" name="Vrije vorm: vorm 742">
                <a:extLst>
                  <a:ext uri="{FF2B5EF4-FFF2-40B4-BE49-F238E27FC236}">
                    <a16:creationId xmlns:a16="http://schemas.microsoft.com/office/drawing/2014/main" id="{619BC439-A43C-AF19-A813-8B2DBE9BD20F}"/>
                  </a:ext>
                </a:extLst>
              </p:cNvPr>
              <p:cNvSpPr/>
              <p:nvPr/>
            </p:nvSpPr>
            <p:spPr>
              <a:xfrm>
                <a:off x="1388075" y="3018178"/>
                <a:ext cx="58091" cy="68983"/>
              </a:xfrm>
              <a:custGeom>
                <a:avLst/>
                <a:gdLst>
                  <a:gd name="connsiteX0" fmla="*/ 57486 w 58091"/>
                  <a:gd name="connsiteY0" fmla="*/ 36912 h 68983"/>
                  <a:gd name="connsiteX1" fmla="*/ 11497 w 58091"/>
                  <a:gd name="connsiteY1" fmla="*/ 36912 h 68983"/>
                  <a:gd name="connsiteX2" fmla="*/ 35702 w 58091"/>
                  <a:gd name="connsiteY2" fmla="*/ 59301 h 68983"/>
                  <a:gd name="connsiteX3" fmla="*/ 55671 w 58091"/>
                  <a:gd name="connsiteY3" fmla="*/ 54461 h 68983"/>
                  <a:gd name="connsiteX4" fmla="*/ 56276 w 58091"/>
                  <a:gd name="connsiteY4" fmla="*/ 64142 h 68983"/>
                  <a:gd name="connsiteX5" fmla="*/ 34492 w 58091"/>
                  <a:gd name="connsiteY5" fmla="*/ 68983 h 68983"/>
                  <a:gd name="connsiteX6" fmla="*/ 0 w 58091"/>
                  <a:gd name="connsiteY6" fmla="*/ 33886 h 68983"/>
                  <a:gd name="connsiteX7" fmla="*/ 30861 w 58091"/>
                  <a:gd name="connsiteY7" fmla="*/ 0 h 68983"/>
                  <a:gd name="connsiteX8" fmla="*/ 58091 w 58091"/>
                  <a:gd name="connsiteY8" fmla="*/ 28441 h 68983"/>
                  <a:gd name="connsiteX9" fmla="*/ 57486 w 58091"/>
                  <a:gd name="connsiteY9" fmla="*/ 36912 h 68983"/>
                  <a:gd name="connsiteX10" fmla="*/ 11497 w 58091"/>
                  <a:gd name="connsiteY10" fmla="*/ 29046 h 68983"/>
                  <a:gd name="connsiteX11" fmla="*/ 47804 w 58091"/>
                  <a:gd name="connsiteY11" fmla="*/ 28441 h 68983"/>
                  <a:gd name="connsiteX12" fmla="*/ 47804 w 58091"/>
                  <a:gd name="connsiteY12" fmla="*/ 27835 h 68983"/>
                  <a:gd name="connsiteX13" fmla="*/ 30861 w 58091"/>
                  <a:gd name="connsiteY13" fmla="*/ 8471 h 68983"/>
                  <a:gd name="connsiteX14" fmla="*/ 11497 w 58091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91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861" y="0"/>
                    </a:cubicBezTo>
                    <a:cubicBezTo>
                      <a:pt x="47804" y="0"/>
                      <a:pt x="58091" y="9682"/>
                      <a:pt x="58091" y="28441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1"/>
                    </a:lnTo>
                    <a:lnTo>
                      <a:pt x="47804" y="27835"/>
                    </a:lnTo>
                    <a:cubicBezTo>
                      <a:pt x="47804" y="15128"/>
                      <a:pt x="41148" y="8471"/>
                      <a:pt x="30861" y="8471"/>
                    </a:cubicBezTo>
                    <a:cubicBezTo>
                      <a:pt x="19969" y="9077"/>
                      <a:pt x="13312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94" name="Graphic 423">
              <a:extLst>
                <a:ext uri="{FF2B5EF4-FFF2-40B4-BE49-F238E27FC236}">
                  <a16:creationId xmlns:a16="http://schemas.microsoft.com/office/drawing/2014/main" id="{45C12BB6-60F2-A4F0-6582-C198B43407A5}"/>
                </a:ext>
              </a:extLst>
            </p:cNvPr>
            <p:cNvGrpSpPr/>
            <p:nvPr/>
          </p:nvGrpSpPr>
          <p:grpSpPr>
            <a:xfrm>
              <a:off x="980225" y="1916850"/>
              <a:ext cx="301348" cy="280788"/>
              <a:chOff x="980225" y="1916850"/>
              <a:chExt cx="301348" cy="280788"/>
            </a:xfrm>
            <a:grpFill/>
          </p:grpSpPr>
          <p:sp>
            <p:nvSpPr>
              <p:cNvPr id="695" name="Vrije vorm: vorm 694">
                <a:extLst>
                  <a:ext uri="{FF2B5EF4-FFF2-40B4-BE49-F238E27FC236}">
                    <a16:creationId xmlns:a16="http://schemas.microsoft.com/office/drawing/2014/main" id="{74548AE1-DE51-09C1-B1EB-9F8FDAE9C1B0}"/>
                  </a:ext>
                </a:extLst>
              </p:cNvPr>
              <p:cNvSpPr/>
              <p:nvPr/>
            </p:nvSpPr>
            <p:spPr>
              <a:xfrm>
                <a:off x="1205329" y="1942259"/>
                <a:ext cx="58696" cy="59926"/>
              </a:xfrm>
              <a:custGeom>
                <a:avLst/>
                <a:gdLst>
                  <a:gd name="connsiteX0" fmla="*/ 29046 w 58696"/>
                  <a:gd name="connsiteY0" fmla="*/ 20 h 59926"/>
                  <a:gd name="connsiteX1" fmla="*/ 0 w 58696"/>
                  <a:gd name="connsiteY1" fmla="*/ 30276 h 59926"/>
                  <a:gd name="connsiteX2" fmla="*/ 29651 w 58696"/>
                  <a:gd name="connsiteY2" fmla="*/ 59926 h 59926"/>
                  <a:gd name="connsiteX3" fmla="*/ 58696 w 58696"/>
                  <a:gd name="connsiteY3" fmla="*/ 29671 h 59926"/>
                  <a:gd name="connsiteX4" fmla="*/ 29046 w 58696"/>
                  <a:gd name="connsiteY4" fmla="*/ 20 h 5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6" h="59926">
                    <a:moveTo>
                      <a:pt x="29046" y="20"/>
                    </a:moveTo>
                    <a:cubicBezTo>
                      <a:pt x="12708" y="20"/>
                      <a:pt x="0" y="13938"/>
                      <a:pt x="0" y="30276"/>
                    </a:cubicBezTo>
                    <a:cubicBezTo>
                      <a:pt x="0" y="46614"/>
                      <a:pt x="13313" y="59926"/>
                      <a:pt x="29651" y="59926"/>
                    </a:cubicBezTo>
                    <a:cubicBezTo>
                      <a:pt x="45989" y="59926"/>
                      <a:pt x="58696" y="46009"/>
                      <a:pt x="58696" y="29671"/>
                    </a:cubicBezTo>
                    <a:cubicBezTo>
                      <a:pt x="58696" y="12727"/>
                      <a:pt x="45384" y="-585"/>
                      <a:pt x="29046" y="2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6" name="Vrije vorm: vorm 695">
                <a:extLst>
                  <a:ext uri="{FF2B5EF4-FFF2-40B4-BE49-F238E27FC236}">
                    <a16:creationId xmlns:a16="http://schemas.microsoft.com/office/drawing/2014/main" id="{8CEBF2A8-75F1-C088-EB3E-FC77655B8C50}"/>
                  </a:ext>
                </a:extLst>
              </p:cNvPr>
              <p:cNvSpPr/>
              <p:nvPr/>
            </p:nvSpPr>
            <p:spPr>
              <a:xfrm>
                <a:off x="1215616" y="2020339"/>
                <a:ext cx="65957" cy="131426"/>
              </a:xfrm>
              <a:custGeom>
                <a:avLst/>
                <a:gdLst>
                  <a:gd name="connsiteX0" fmla="*/ 61722 w 65957"/>
                  <a:gd name="connsiteY0" fmla="*/ 4236 h 131426"/>
                  <a:gd name="connsiteX1" fmla="*/ 53855 w 65957"/>
                  <a:gd name="connsiteY1" fmla="*/ 605 h 131426"/>
                  <a:gd name="connsiteX2" fmla="*/ 53855 w 65957"/>
                  <a:gd name="connsiteY2" fmla="*/ 0 h 131426"/>
                  <a:gd name="connsiteX3" fmla="*/ 53855 w 65957"/>
                  <a:gd name="connsiteY3" fmla="*/ 605 h 131426"/>
                  <a:gd name="connsiteX4" fmla="*/ 0 w 65957"/>
                  <a:gd name="connsiteY4" fmla="*/ 1210 h 131426"/>
                  <a:gd name="connsiteX5" fmla="*/ 3631 w 65957"/>
                  <a:gd name="connsiteY5" fmla="*/ 13313 h 131426"/>
                  <a:gd name="connsiteX6" fmla="*/ 4236 w 65957"/>
                  <a:gd name="connsiteY6" fmla="*/ 102870 h 131426"/>
                  <a:gd name="connsiteX7" fmla="*/ 1210 w 65957"/>
                  <a:gd name="connsiteY7" fmla="*/ 127075 h 131426"/>
                  <a:gd name="connsiteX8" fmla="*/ 21179 w 65957"/>
                  <a:gd name="connsiteY8" fmla="*/ 131311 h 131426"/>
                  <a:gd name="connsiteX9" fmla="*/ 65958 w 65957"/>
                  <a:gd name="connsiteY9" fmla="*/ 85927 h 131426"/>
                  <a:gd name="connsiteX10" fmla="*/ 65353 w 65957"/>
                  <a:gd name="connsiteY10" fmla="*/ 12708 h 131426"/>
                  <a:gd name="connsiteX11" fmla="*/ 61722 w 65957"/>
                  <a:gd name="connsiteY11" fmla="*/ 4236 h 13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957" h="131426">
                    <a:moveTo>
                      <a:pt x="61722" y="4236"/>
                    </a:moveTo>
                    <a:cubicBezTo>
                      <a:pt x="59301" y="1815"/>
                      <a:pt x="56881" y="605"/>
                      <a:pt x="53855" y="605"/>
                    </a:cubicBezTo>
                    <a:lnTo>
                      <a:pt x="53855" y="0"/>
                    </a:lnTo>
                    <a:lnTo>
                      <a:pt x="53855" y="605"/>
                    </a:lnTo>
                    <a:lnTo>
                      <a:pt x="0" y="1210"/>
                    </a:lnTo>
                    <a:cubicBezTo>
                      <a:pt x="2420" y="4841"/>
                      <a:pt x="3631" y="8472"/>
                      <a:pt x="3631" y="13313"/>
                    </a:cubicBezTo>
                    <a:lnTo>
                      <a:pt x="4236" y="102870"/>
                    </a:lnTo>
                    <a:cubicBezTo>
                      <a:pt x="4236" y="111342"/>
                      <a:pt x="3026" y="119208"/>
                      <a:pt x="1210" y="127075"/>
                    </a:cubicBezTo>
                    <a:cubicBezTo>
                      <a:pt x="7261" y="130100"/>
                      <a:pt x="13918" y="131916"/>
                      <a:pt x="21179" y="131311"/>
                    </a:cubicBezTo>
                    <a:cubicBezTo>
                      <a:pt x="45989" y="131311"/>
                      <a:pt x="65958" y="110737"/>
                      <a:pt x="65958" y="85927"/>
                    </a:cubicBezTo>
                    <a:lnTo>
                      <a:pt x="65353" y="12708"/>
                    </a:lnTo>
                    <a:cubicBezTo>
                      <a:pt x="64747" y="9682"/>
                      <a:pt x="63537" y="6656"/>
                      <a:pt x="61722" y="423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7" name="Vrije vorm: vorm 696">
                <a:extLst>
                  <a:ext uri="{FF2B5EF4-FFF2-40B4-BE49-F238E27FC236}">
                    <a16:creationId xmlns:a16="http://schemas.microsoft.com/office/drawing/2014/main" id="{0B9298B5-8F0E-52EC-BA09-94A66C4FB31E}"/>
                  </a:ext>
                </a:extLst>
              </p:cNvPr>
              <p:cNvSpPr/>
              <p:nvPr/>
            </p:nvSpPr>
            <p:spPr>
              <a:xfrm>
                <a:off x="1067362" y="2025180"/>
                <a:ext cx="139210" cy="172458"/>
              </a:xfrm>
              <a:custGeom>
                <a:avLst/>
                <a:gdLst>
                  <a:gd name="connsiteX0" fmla="*/ 130705 w 139210"/>
                  <a:gd name="connsiteY0" fmla="*/ 0 h 172458"/>
                  <a:gd name="connsiteX1" fmla="*/ 67773 w 139210"/>
                  <a:gd name="connsiteY1" fmla="*/ 605 h 172458"/>
                  <a:gd name="connsiteX2" fmla="*/ 68378 w 139210"/>
                  <a:gd name="connsiteY2" fmla="*/ 99239 h 172458"/>
                  <a:gd name="connsiteX3" fmla="*/ 49620 w 139210"/>
                  <a:gd name="connsiteY3" fmla="*/ 118603 h 172458"/>
                  <a:gd name="connsiteX4" fmla="*/ 0 w 139210"/>
                  <a:gd name="connsiteY4" fmla="*/ 119208 h 172458"/>
                  <a:gd name="connsiteX5" fmla="*/ 68983 w 139210"/>
                  <a:gd name="connsiteY5" fmla="*/ 172459 h 172458"/>
                  <a:gd name="connsiteX6" fmla="*/ 139177 w 139210"/>
                  <a:gd name="connsiteY6" fmla="*/ 99239 h 172458"/>
                  <a:gd name="connsiteX7" fmla="*/ 138572 w 139210"/>
                  <a:gd name="connsiteY7" fmla="*/ 9077 h 172458"/>
                  <a:gd name="connsiteX8" fmla="*/ 130705 w 139210"/>
                  <a:gd name="connsiteY8" fmla="*/ 0 h 17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210" h="172458">
                    <a:moveTo>
                      <a:pt x="130705" y="0"/>
                    </a:moveTo>
                    <a:lnTo>
                      <a:pt x="67773" y="605"/>
                    </a:lnTo>
                    <a:lnTo>
                      <a:pt x="68378" y="99239"/>
                    </a:lnTo>
                    <a:cubicBezTo>
                      <a:pt x="68378" y="109526"/>
                      <a:pt x="59907" y="118603"/>
                      <a:pt x="49620" y="118603"/>
                    </a:cubicBezTo>
                    <a:lnTo>
                      <a:pt x="0" y="119208"/>
                    </a:lnTo>
                    <a:cubicBezTo>
                      <a:pt x="8472" y="149464"/>
                      <a:pt x="36307" y="172459"/>
                      <a:pt x="68983" y="172459"/>
                    </a:cubicBezTo>
                    <a:cubicBezTo>
                      <a:pt x="108316" y="171853"/>
                      <a:pt x="140387" y="138572"/>
                      <a:pt x="139177" y="99239"/>
                    </a:cubicBezTo>
                    <a:lnTo>
                      <a:pt x="138572" y="9077"/>
                    </a:lnTo>
                    <a:cubicBezTo>
                      <a:pt x="139782" y="3631"/>
                      <a:pt x="135546" y="0"/>
                      <a:pt x="130705" y="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8" name="Vrije vorm: vorm 697">
                <a:extLst>
                  <a:ext uri="{FF2B5EF4-FFF2-40B4-BE49-F238E27FC236}">
                    <a16:creationId xmlns:a16="http://schemas.microsoft.com/office/drawing/2014/main" id="{BF4D7D5C-10FC-FE44-BC74-4355EB3116B7}"/>
                  </a:ext>
                </a:extLst>
              </p:cNvPr>
              <p:cNvSpPr/>
              <p:nvPr/>
            </p:nvSpPr>
            <p:spPr>
              <a:xfrm>
                <a:off x="980225" y="1984637"/>
                <a:ext cx="144018" cy="147648"/>
              </a:xfrm>
              <a:custGeom>
                <a:avLst/>
                <a:gdLst>
                  <a:gd name="connsiteX0" fmla="*/ 137362 w 144018"/>
                  <a:gd name="connsiteY0" fmla="*/ 146439 h 147648"/>
                  <a:gd name="connsiteX1" fmla="*/ 144018 w 144018"/>
                  <a:gd name="connsiteY1" fmla="*/ 139177 h 147648"/>
                  <a:gd name="connsiteX2" fmla="*/ 142808 w 144018"/>
                  <a:gd name="connsiteY2" fmla="*/ 7261 h 147648"/>
                  <a:gd name="connsiteX3" fmla="*/ 135547 w 144018"/>
                  <a:gd name="connsiteY3" fmla="*/ 0 h 147648"/>
                  <a:gd name="connsiteX4" fmla="*/ 6656 w 144018"/>
                  <a:gd name="connsiteY4" fmla="*/ 1210 h 147648"/>
                  <a:gd name="connsiteX5" fmla="*/ 0 w 144018"/>
                  <a:gd name="connsiteY5" fmla="*/ 8472 h 147648"/>
                  <a:gd name="connsiteX6" fmla="*/ 1210 w 144018"/>
                  <a:gd name="connsiteY6" fmla="*/ 140387 h 147648"/>
                  <a:gd name="connsiteX7" fmla="*/ 7867 w 144018"/>
                  <a:gd name="connsiteY7" fmla="*/ 147649 h 147648"/>
                  <a:gd name="connsiteX8" fmla="*/ 137362 w 144018"/>
                  <a:gd name="connsiteY8" fmla="*/ 146439 h 147648"/>
                  <a:gd name="connsiteX9" fmla="*/ 33281 w 144018"/>
                  <a:gd name="connsiteY9" fmla="*/ 25415 h 147648"/>
                  <a:gd name="connsiteX10" fmla="*/ 110131 w 144018"/>
                  <a:gd name="connsiteY10" fmla="*/ 24810 h 147648"/>
                  <a:gd name="connsiteX11" fmla="*/ 110131 w 144018"/>
                  <a:gd name="connsiteY11" fmla="*/ 44174 h 147648"/>
                  <a:gd name="connsiteX12" fmla="*/ 81086 w 144018"/>
                  <a:gd name="connsiteY12" fmla="*/ 44174 h 147648"/>
                  <a:gd name="connsiteX13" fmla="*/ 81691 w 144018"/>
                  <a:gd name="connsiteY13" fmla="*/ 123444 h 147648"/>
                  <a:gd name="connsiteX14" fmla="*/ 62932 w 144018"/>
                  <a:gd name="connsiteY14" fmla="*/ 123444 h 147648"/>
                  <a:gd name="connsiteX15" fmla="*/ 62327 w 144018"/>
                  <a:gd name="connsiteY15" fmla="*/ 44174 h 147648"/>
                  <a:gd name="connsiteX16" fmla="*/ 33281 w 144018"/>
                  <a:gd name="connsiteY16" fmla="*/ 44174 h 147648"/>
                  <a:gd name="connsiteX17" fmla="*/ 33281 w 144018"/>
                  <a:gd name="connsiteY17" fmla="*/ 25415 h 14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4018" h="147648">
                    <a:moveTo>
                      <a:pt x="137362" y="146439"/>
                    </a:moveTo>
                    <a:cubicBezTo>
                      <a:pt x="140993" y="146439"/>
                      <a:pt x="144018" y="143413"/>
                      <a:pt x="144018" y="139177"/>
                    </a:cubicBezTo>
                    <a:lnTo>
                      <a:pt x="142808" y="7261"/>
                    </a:lnTo>
                    <a:cubicBezTo>
                      <a:pt x="142808" y="3631"/>
                      <a:pt x="139782" y="0"/>
                      <a:pt x="135547" y="0"/>
                    </a:cubicBezTo>
                    <a:lnTo>
                      <a:pt x="6656" y="1210"/>
                    </a:lnTo>
                    <a:cubicBezTo>
                      <a:pt x="3026" y="1210"/>
                      <a:pt x="0" y="4236"/>
                      <a:pt x="0" y="8472"/>
                    </a:cubicBezTo>
                    <a:lnTo>
                      <a:pt x="1210" y="140387"/>
                    </a:lnTo>
                    <a:cubicBezTo>
                      <a:pt x="1210" y="144018"/>
                      <a:pt x="4236" y="147649"/>
                      <a:pt x="7867" y="147649"/>
                    </a:cubicBezTo>
                    <a:lnTo>
                      <a:pt x="137362" y="146439"/>
                    </a:lnTo>
                    <a:close/>
                    <a:moveTo>
                      <a:pt x="33281" y="25415"/>
                    </a:moveTo>
                    <a:lnTo>
                      <a:pt x="110131" y="24810"/>
                    </a:lnTo>
                    <a:lnTo>
                      <a:pt x="110131" y="44174"/>
                    </a:lnTo>
                    <a:lnTo>
                      <a:pt x="81086" y="44174"/>
                    </a:lnTo>
                    <a:lnTo>
                      <a:pt x="81691" y="123444"/>
                    </a:lnTo>
                    <a:lnTo>
                      <a:pt x="62932" y="123444"/>
                    </a:lnTo>
                    <a:lnTo>
                      <a:pt x="62327" y="44174"/>
                    </a:lnTo>
                    <a:lnTo>
                      <a:pt x="33281" y="44174"/>
                    </a:lnTo>
                    <a:lnTo>
                      <a:pt x="33281" y="2541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9" name="Vrije vorm: vorm 698">
                <a:extLst>
                  <a:ext uri="{FF2B5EF4-FFF2-40B4-BE49-F238E27FC236}">
                    <a16:creationId xmlns:a16="http://schemas.microsoft.com/office/drawing/2014/main" id="{C702FF6A-0C2C-1837-5A7D-3FC097AFAFC5}"/>
                  </a:ext>
                </a:extLst>
              </p:cNvPr>
              <p:cNvSpPr/>
              <p:nvPr/>
            </p:nvSpPr>
            <p:spPr>
              <a:xfrm>
                <a:off x="1092777" y="1916850"/>
                <a:ext cx="84111" cy="86545"/>
              </a:xfrm>
              <a:custGeom>
                <a:avLst/>
                <a:gdLst>
                  <a:gd name="connsiteX0" fmla="*/ 41753 w 84111"/>
                  <a:gd name="connsiteY0" fmla="*/ 14 h 86545"/>
                  <a:gd name="connsiteX1" fmla="*/ 0 w 84111"/>
                  <a:gd name="connsiteY1" fmla="*/ 43582 h 86545"/>
                  <a:gd name="connsiteX2" fmla="*/ 2420 w 84111"/>
                  <a:gd name="connsiteY2" fmla="*/ 57500 h 86545"/>
                  <a:gd name="connsiteX3" fmla="*/ 22995 w 84111"/>
                  <a:gd name="connsiteY3" fmla="*/ 57500 h 86545"/>
                  <a:gd name="connsiteX4" fmla="*/ 42358 w 84111"/>
                  <a:gd name="connsiteY4" fmla="*/ 76258 h 86545"/>
                  <a:gd name="connsiteX5" fmla="*/ 42358 w 84111"/>
                  <a:gd name="connsiteY5" fmla="*/ 86546 h 86545"/>
                  <a:gd name="connsiteX6" fmla="*/ 42358 w 84111"/>
                  <a:gd name="connsiteY6" fmla="*/ 86546 h 86545"/>
                  <a:gd name="connsiteX7" fmla="*/ 84111 w 84111"/>
                  <a:gd name="connsiteY7" fmla="*/ 42977 h 86545"/>
                  <a:gd name="connsiteX8" fmla="*/ 41753 w 84111"/>
                  <a:gd name="connsiteY8" fmla="*/ 14 h 86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111" h="86545">
                    <a:moveTo>
                      <a:pt x="41753" y="14"/>
                    </a:moveTo>
                    <a:cubicBezTo>
                      <a:pt x="18759" y="14"/>
                      <a:pt x="0" y="19377"/>
                      <a:pt x="0" y="43582"/>
                    </a:cubicBezTo>
                    <a:cubicBezTo>
                      <a:pt x="0" y="48423"/>
                      <a:pt x="605" y="52659"/>
                      <a:pt x="2420" y="57500"/>
                    </a:cubicBezTo>
                    <a:lnTo>
                      <a:pt x="22995" y="57500"/>
                    </a:lnTo>
                    <a:cubicBezTo>
                      <a:pt x="33281" y="57500"/>
                      <a:pt x="42358" y="65972"/>
                      <a:pt x="42358" y="76258"/>
                    </a:cubicBezTo>
                    <a:lnTo>
                      <a:pt x="42358" y="86546"/>
                    </a:lnTo>
                    <a:cubicBezTo>
                      <a:pt x="42358" y="86546"/>
                      <a:pt x="42358" y="86546"/>
                      <a:pt x="42358" y="86546"/>
                    </a:cubicBezTo>
                    <a:cubicBezTo>
                      <a:pt x="65353" y="86546"/>
                      <a:pt x="84111" y="67182"/>
                      <a:pt x="84111" y="42977"/>
                    </a:cubicBezTo>
                    <a:cubicBezTo>
                      <a:pt x="84111" y="18772"/>
                      <a:pt x="64748" y="-591"/>
                      <a:pt x="41753" y="1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sp>
        <p:nvSpPr>
          <p:cNvPr id="4" name="Titel 2">
            <a:extLst>
              <a:ext uri="{FF2B5EF4-FFF2-40B4-BE49-F238E27FC236}">
                <a16:creationId xmlns:a16="http://schemas.microsoft.com/office/drawing/2014/main" id="{D8D44F37-2849-A11F-6260-97B54C714788}"/>
              </a:ext>
            </a:extLst>
          </p:cNvPr>
          <p:cNvSpPr txBox="1">
            <a:spLocks/>
          </p:cNvSpPr>
          <p:nvPr/>
        </p:nvSpPr>
        <p:spPr>
          <a:xfrm>
            <a:off x="561600" y="168288"/>
            <a:ext cx="8330400" cy="576832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fontAlgn="base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bg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2pPr>
            <a:lvl3pPr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3pPr>
            <a:lvl4pPr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4pPr>
            <a:lvl5pPr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nl-NL" dirty="0">
                <a:latin typeface="Verdana"/>
                <a:ea typeface="Verdana"/>
              </a:rPr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18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19FCFAB-09C5-11A3-5210-8005F2CE7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1420EFED-97EC-3A2A-D879-3138102216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15</a:t>
            </a:fld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B6364D9-B5E2-A7DA-33CB-F93606C9B8FC}"/>
              </a:ext>
            </a:extLst>
          </p:cNvPr>
          <p:cNvSpPr/>
          <p:nvPr/>
        </p:nvSpPr>
        <p:spPr>
          <a:xfrm>
            <a:off x="1965434" y="1848983"/>
            <a:ext cx="5381297" cy="10421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nl-NL" sz="6000">
                <a:solidFill>
                  <a:sysClr val="windowText" lastClr="000000"/>
                </a:solidFill>
              </a:rPr>
              <a:t>Engels</a:t>
            </a:r>
          </a:p>
        </p:txBody>
      </p:sp>
    </p:spTree>
    <p:extLst>
      <p:ext uri="{BB962C8B-B14F-4D97-AF65-F5344CB8AC3E}">
        <p14:creationId xmlns:p14="http://schemas.microsoft.com/office/powerpoint/2010/main" val="1264011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37406-E6EF-6648-9822-11ED8DF58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61FB05-1788-2EB3-E071-849FAAEDC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8330400" cy="576832"/>
          </a:xfrm>
        </p:spPr>
        <p:txBody>
          <a:bodyPr/>
          <a:lstStyle/>
          <a:p>
            <a:r>
              <a:rPr lang="nl-NL" dirty="0">
                <a:latin typeface="Verdana"/>
                <a:ea typeface="Verdana"/>
              </a:rPr>
              <a:t>Townhall VOICE</a:t>
            </a:r>
          </a:p>
        </p:txBody>
      </p:sp>
      <p:pic>
        <p:nvPicPr>
          <p:cNvPr id="10" name="Tijdelijke aanduiding voor afbeelding 9">
            <a:extLst>
              <a:ext uri="{FF2B5EF4-FFF2-40B4-BE49-F238E27FC236}">
                <a16:creationId xmlns:a16="http://schemas.microsoft.com/office/drawing/2014/main" id="{12033011-CEE9-FC01-DE09-2C555512F12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534" r="534"/>
          <a:stretch>
            <a:fillRect/>
          </a:stretch>
        </p:blipFill>
        <p:spPr/>
      </p:pic>
      <p:pic>
        <p:nvPicPr>
          <p:cNvPr id="7" name="Tijdelijke aanduiding voor afbeelding 6">
            <a:extLst>
              <a:ext uri="{FF2B5EF4-FFF2-40B4-BE49-F238E27FC236}">
                <a16:creationId xmlns:a16="http://schemas.microsoft.com/office/drawing/2014/main" id="{294115D7-69E5-A1C5-318F-8F9B83545B0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Tijdelijke aanduiding voor afbeelding 5">
            <a:extLst>
              <a:ext uri="{FF2B5EF4-FFF2-40B4-BE49-F238E27FC236}">
                <a16:creationId xmlns:a16="http://schemas.microsoft.com/office/drawing/2014/main" id="{C07F2A92-BE80-D871-5C98-E092230C22F2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Tijdelijke aanduiding voor afbeelding 2">
            <a:extLst>
              <a:ext uri="{FF2B5EF4-FFF2-40B4-BE49-F238E27FC236}">
                <a16:creationId xmlns:a16="http://schemas.microsoft.com/office/drawing/2014/main" id="{72A9EA01-8BD7-DE64-0F52-31B659511CA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410D068-7FD1-BC83-8C0F-C0C0FDA29E9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</a:rPr>
              <a:t>Townhall</a:t>
            </a:r>
            <a:endParaRPr lang="nl-NL" dirty="0">
              <a:ea typeface="Verdana"/>
            </a:endParaRP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71B18D7-CDF2-870D-7A7C-41F05C280A2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nl-NL" err="1">
                <a:latin typeface="Verdana"/>
                <a:ea typeface="Verdana"/>
              </a:rPr>
              <a:t>Tuesday</a:t>
            </a:r>
            <a:r>
              <a:rPr lang="nl-NL">
                <a:latin typeface="Verdana"/>
                <a:ea typeface="Verdana"/>
              </a:rPr>
              <a:t> 23 september 2025</a:t>
            </a:r>
          </a:p>
        </p:txBody>
      </p:sp>
    </p:spTree>
    <p:extLst>
      <p:ext uri="{BB962C8B-B14F-4D97-AF65-F5344CB8AC3E}">
        <p14:creationId xmlns:p14="http://schemas.microsoft.com/office/powerpoint/2010/main" val="2345592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0F0660-D702-F8F3-77E1-616CB48EE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>
                <a:ea typeface="Verdana"/>
              </a:rPr>
              <a:t>Content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F97D507-01B7-5073-AB4F-26509FC7CD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3057" y="1356020"/>
            <a:ext cx="3874036" cy="3091979"/>
          </a:xfrm>
        </p:spPr>
        <p:txBody>
          <a:bodyPr/>
          <a:lstStyle/>
          <a:p>
            <a:pPr marL="285750" indent="-285750">
              <a:buFont typeface="Arial" pitchFamily="2" charset="2"/>
              <a:buChar char="•"/>
            </a:pPr>
            <a:r>
              <a:rPr lang="nl-NL">
                <a:latin typeface="Verdana"/>
                <a:ea typeface="Verdana"/>
              </a:rPr>
              <a:t>New in Teams</a:t>
            </a:r>
            <a:endParaRPr lang="nl-NL">
              <a:ea typeface="Verdana"/>
            </a:endParaRPr>
          </a:p>
          <a:p>
            <a:pPr marL="285750" indent="-285750">
              <a:buFont typeface="Arial" pitchFamily="2" charset="2"/>
              <a:buChar char="•"/>
            </a:pPr>
            <a:r>
              <a:rPr lang="nl-NL">
                <a:latin typeface="Verdana"/>
                <a:ea typeface="Verdana"/>
              </a:rPr>
              <a:t>How does </a:t>
            </a:r>
            <a:r>
              <a:rPr lang="nl-NL" err="1">
                <a:latin typeface="Verdana"/>
                <a:ea typeface="Verdana"/>
              </a:rPr>
              <a:t>it</a:t>
            </a:r>
            <a:r>
              <a:rPr lang="nl-NL">
                <a:latin typeface="Verdana"/>
                <a:ea typeface="Verdana"/>
              </a:rPr>
              <a:t> impact </a:t>
            </a:r>
            <a:r>
              <a:rPr lang="nl-NL" err="1">
                <a:latin typeface="Verdana"/>
                <a:ea typeface="Verdana"/>
              </a:rPr>
              <a:t>you</a:t>
            </a:r>
            <a:r>
              <a:rPr lang="nl-NL">
                <a:latin typeface="Verdana"/>
                <a:ea typeface="Verdana"/>
              </a:rPr>
              <a:t>?</a:t>
            </a:r>
            <a:endParaRPr lang="nl-NL">
              <a:ea typeface="Verdana"/>
            </a:endParaRPr>
          </a:p>
          <a:p>
            <a:pPr marL="285750" indent="-285750">
              <a:buFont typeface="Arial" pitchFamily="2" charset="2"/>
              <a:buChar char="•"/>
            </a:pPr>
            <a:r>
              <a:rPr lang="nl-NL">
                <a:latin typeface="Verdana"/>
                <a:ea typeface="Verdana"/>
              </a:rPr>
              <a:t>Q&amp;A</a:t>
            </a:r>
            <a:endParaRPr lang="nl-NL">
              <a:ea typeface="Verdana"/>
            </a:endParaRPr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7B489FB6-4397-80F5-BB52-C27CE908B93C}"/>
              </a:ext>
            </a:extLst>
          </p:cNvPr>
          <p:cNvGrpSpPr/>
          <p:nvPr/>
        </p:nvGrpSpPr>
        <p:grpSpPr>
          <a:xfrm>
            <a:off x="4661156" y="1741342"/>
            <a:ext cx="4082751" cy="2838202"/>
            <a:chOff x="4661156" y="1741342"/>
            <a:chExt cx="4082751" cy="2838202"/>
          </a:xfrm>
        </p:grpSpPr>
        <p:grpSp>
          <p:nvGrpSpPr>
            <p:cNvPr id="3" name="Groep 2">
              <a:extLst>
                <a:ext uri="{FF2B5EF4-FFF2-40B4-BE49-F238E27FC236}">
                  <a16:creationId xmlns:a16="http://schemas.microsoft.com/office/drawing/2014/main" id="{12ADDF48-55CC-830C-1F0C-2AC2CB1D55DF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302" name="Vrije vorm: vorm 301">
                <a:extLst>
                  <a:ext uri="{FF2B5EF4-FFF2-40B4-BE49-F238E27FC236}">
                    <a16:creationId xmlns:a16="http://schemas.microsoft.com/office/drawing/2014/main" id="{D9F0C712-7BD2-3896-4824-A9D6122C9548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03" name="Graphic 138">
                <a:extLst>
                  <a:ext uri="{FF2B5EF4-FFF2-40B4-BE49-F238E27FC236}">
                    <a16:creationId xmlns:a16="http://schemas.microsoft.com/office/drawing/2014/main" id="{01005A20-06EB-20F6-2AF9-87148B5D0937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311" name="Vrije vorm: vorm 310">
                  <a:extLst>
                    <a:ext uri="{FF2B5EF4-FFF2-40B4-BE49-F238E27FC236}">
                      <a16:creationId xmlns:a16="http://schemas.microsoft.com/office/drawing/2014/main" id="{BE36745B-CC3F-88A7-BD23-08190D330D36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2" name="Vrije vorm: vorm 311">
                  <a:extLst>
                    <a:ext uri="{FF2B5EF4-FFF2-40B4-BE49-F238E27FC236}">
                      <a16:creationId xmlns:a16="http://schemas.microsoft.com/office/drawing/2014/main" id="{DD9231E1-0380-6497-1B70-D2CCF2326017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3" name="Vrije vorm: vorm 312">
                  <a:extLst>
                    <a:ext uri="{FF2B5EF4-FFF2-40B4-BE49-F238E27FC236}">
                      <a16:creationId xmlns:a16="http://schemas.microsoft.com/office/drawing/2014/main" id="{6BA50D73-4532-1CAF-FA52-434133E30573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4" name="Vrije vorm: vorm 313">
                  <a:extLst>
                    <a:ext uri="{FF2B5EF4-FFF2-40B4-BE49-F238E27FC236}">
                      <a16:creationId xmlns:a16="http://schemas.microsoft.com/office/drawing/2014/main" id="{5A6B3C16-CE7D-6BC7-F4CD-36559F4F752B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5" name="Vrije vorm: vorm 314">
                  <a:extLst>
                    <a:ext uri="{FF2B5EF4-FFF2-40B4-BE49-F238E27FC236}">
                      <a16:creationId xmlns:a16="http://schemas.microsoft.com/office/drawing/2014/main" id="{B8D76872-5FA0-3880-F97B-DF8142193834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304" name="Graphic 138">
                <a:extLst>
                  <a:ext uri="{FF2B5EF4-FFF2-40B4-BE49-F238E27FC236}">
                    <a16:creationId xmlns:a16="http://schemas.microsoft.com/office/drawing/2014/main" id="{2C18151F-7162-3EC6-A926-3EAA2BC9E774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305" name="Vrije vorm: vorm 304">
                  <a:extLst>
                    <a:ext uri="{FF2B5EF4-FFF2-40B4-BE49-F238E27FC236}">
                      <a16:creationId xmlns:a16="http://schemas.microsoft.com/office/drawing/2014/main" id="{31B6615F-B83C-697E-9F68-9FE4A2A063DF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6" name="Vrije vorm: vorm 305">
                  <a:extLst>
                    <a:ext uri="{FF2B5EF4-FFF2-40B4-BE49-F238E27FC236}">
                      <a16:creationId xmlns:a16="http://schemas.microsoft.com/office/drawing/2014/main" id="{4F1681DB-FB0B-3909-4176-4C15EFFA1447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7" name="Vrije vorm: vorm 306">
                  <a:extLst>
                    <a:ext uri="{FF2B5EF4-FFF2-40B4-BE49-F238E27FC236}">
                      <a16:creationId xmlns:a16="http://schemas.microsoft.com/office/drawing/2014/main" id="{80922809-0911-1581-09BB-3FF76D4A5554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8" name="Vrije vorm: vorm 307">
                  <a:extLst>
                    <a:ext uri="{FF2B5EF4-FFF2-40B4-BE49-F238E27FC236}">
                      <a16:creationId xmlns:a16="http://schemas.microsoft.com/office/drawing/2014/main" id="{FC2029F3-4BE8-1F82-EB48-49BD352988E0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9" name="Vrije vorm: vorm 308">
                  <a:extLst>
                    <a:ext uri="{FF2B5EF4-FFF2-40B4-BE49-F238E27FC236}">
                      <a16:creationId xmlns:a16="http://schemas.microsoft.com/office/drawing/2014/main" id="{4A2F553D-835B-8EA1-71F3-0C22A6FDEF01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0" name="Vrije vorm: vorm 309">
                  <a:extLst>
                    <a:ext uri="{FF2B5EF4-FFF2-40B4-BE49-F238E27FC236}">
                      <a16:creationId xmlns:a16="http://schemas.microsoft.com/office/drawing/2014/main" id="{DB454193-C421-5DA4-5237-CC0BE3EB0633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07E47161-0622-2C2F-35AF-D9CB12C752E4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292" name="Vrije vorm: vorm 291">
                <a:extLst>
                  <a:ext uri="{FF2B5EF4-FFF2-40B4-BE49-F238E27FC236}">
                    <a16:creationId xmlns:a16="http://schemas.microsoft.com/office/drawing/2014/main" id="{BFA84ECC-7E84-E0F6-A7F5-0BE42D59564D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93" name="Graphic 138">
                <a:extLst>
                  <a:ext uri="{FF2B5EF4-FFF2-40B4-BE49-F238E27FC236}">
                    <a16:creationId xmlns:a16="http://schemas.microsoft.com/office/drawing/2014/main" id="{D72777D5-60F9-D05D-B188-61E974693960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299" name="Vrije vorm: vorm 298">
                  <a:extLst>
                    <a:ext uri="{FF2B5EF4-FFF2-40B4-BE49-F238E27FC236}">
                      <a16:creationId xmlns:a16="http://schemas.microsoft.com/office/drawing/2014/main" id="{CCB1B784-8080-04FC-B602-F6983D41BF1A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0" name="Vrije vorm: vorm 299">
                  <a:extLst>
                    <a:ext uri="{FF2B5EF4-FFF2-40B4-BE49-F238E27FC236}">
                      <a16:creationId xmlns:a16="http://schemas.microsoft.com/office/drawing/2014/main" id="{FC9DB9F4-A904-3F5F-0CA7-A804E530C1F0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1" name="Vrije vorm: vorm 300">
                  <a:extLst>
                    <a:ext uri="{FF2B5EF4-FFF2-40B4-BE49-F238E27FC236}">
                      <a16:creationId xmlns:a16="http://schemas.microsoft.com/office/drawing/2014/main" id="{EE3A3D74-9603-C125-E81B-5C923751EADA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94" name="Graphic 138">
                <a:extLst>
                  <a:ext uri="{FF2B5EF4-FFF2-40B4-BE49-F238E27FC236}">
                    <a16:creationId xmlns:a16="http://schemas.microsoft.com/office/drawing/2014/main" id="{B79B9EAC-81A5-FF6F-A7D1-6FDBBE59E798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295" name="Vrije vorm: vorm 294">
                  <a:extLst>
                    <a:ext uri="{FF2B5EF4-FFF2-40B4-BE49-F238E27FC236}">
                      <a16:creationId xmlns:a16="http://schemas.microsoft.com/office/drawing/2014/main" id="{5BF6EE16-DF8F-EE5A-DE64-80E64ADE90BF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6" name="Vrije vorm: vorm 295">
                  <a:extLst>
                    <a:ext uri="{FF2B5EF4-FFF2-40B4-BE49-F238E27FC236}">
                      <a16:creationId xmlns:a16="http://schemas.microsoft.com/office/drawing/2014/main" id="{9150026E-3AD1-7C47-301E-6160722D8066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7" name="Vrije vorm: vorm 296">
                  <a:extLst>
                    <a:ext uri="{FF2B5EF4-FFF2-40B4-BE49-F238E27FC236}">
                      <a16:creationId xmlns:a16="http://schemas.microsoft.com/office/drawing/2014/main" id="{85FA3EA7-6900-4DF9-86E1-287C2139F7CD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8" name="Vrije vorm: vorm 297">
                  <a:extLst>
                    <a:ext uri="{FF2B5EF4-FFF2-40B4-BE49-F238E27FC236}">
                      <a16:creationId xmlns:a16="http://schemas.microsoft.com/office/drawing/2014/main" id="{40F21922-2321-41F0-C101-DE408AFA3CF1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2349DC56-94AB-5BBC-9A3F-2A2E10D780F4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275" name="Vrije vorm: vorm 274">
                <a:extLst>
                  <a:ext uri="{FF2B5EF4-FFF2-40B4-BE49-F238E27FC236}">
                    <a16:creationId xmlns:a16="http://schemas.microsoft.com/office/drawing/2014/main" id="{39119513-353E-AC97-0E98-B4D28ABEE170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76" name="Graphic 138">
                <a:extLst>
                  <a:ext uri="{FF2B5EF4-FFF2-40B4-BE49-F238E27FC236}">
                    <a16:creationId xmlns:a16="http://schemas.microsoft.com/office/drawing/2014/main" id="{A0815DA7-A2BE-1258-E9C4-8FB4932AF089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284" name="Vrije vorm: vorm 283">
                  <a:extLst>
                    <a:ext uri="{FF2B5EF4-FFF2-40B4-BE49-F238E27FC236}">
                      <a16:creationId xmlns:a16="http://schemas.microsoft.com/office/drawing/2014/main" id="{7E100343-4E1B-6670-801B-9D6058A33E92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5" name="Vrije vorm: vorm 284">
                  <a:extLst>
                    <a:ext uri="{FF2B5EF4-FFF2-40B4-BE49-F238E27FC236}">
                      <a16:creationId xmlns:a16="http://schemas.microsoft.com/office/drawing/2014/main" id="{0F5D5AF3-BD17-0453-6E5E-EA548CD62EDB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6" name="Vrije vorm: vorm 285">
                  <a:extLst>
                    <a:ext uri="{FF2B5EF4-FFF2-40B4-BE49-F238E27FC236}">
                      <a16:creationId xmlns:a16="http://schemas.microsoft.com/office/drawing/2014/main" id="{A8E149C0-D2E1-63FA-C68E-DAA26FEB8D39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7" name="Vrije vorm: vorm 286">
                  <a:extLst>
                    <a:ext uri="{FF2B5EF4-FFF2-40B4-BE49-F238E27FC236}">
                      <a16:creationId xmlns:a16="http://schemas.microsoft.com/office/drawing/2014/main" id="{84A9E5FD-C40C-55B9-0014-DAE5357587D8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8" name="Vrije vorm: vorm 287">
                  <a:extLst>
                    <a:ext uri="{FF2B5EF4-FFF2-40B4-BE49-F238E27FC236}">
                      <a16:creationId xmlns:a16="http://schemas.microsoft.com/office/drawing/2014/main" id="{7E87AE4F-1117-5AFB-715A-8AFBFBC314FC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9" name="Vrije vorm: vorm 288">
                  <a:extLst>
                    <a:ext uri="{FF2B5EF4-FFF2-40B4-BE49-F238E27FC236}">
                      <a16:creationId xmlns:a16="http://schemas.microsoft.com/office/drawing/2014/main" id="{04DBEEB4-AC55-32DC-30D1-4C15735ADD10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0" name="Vrije vorm: vorm 289">
                  <a:extLst>
                    <a:ext uri="{FF2B5EF4-FFF2-40B4-BE49-F238E27FC236}">
                      <a16:creationId xmlns:a16="http://schemas.microsoft.com/office/drawing/2014/main" id="{A32DB2AA-8198-F552-FA33-48A6CC589AE4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1" name="Vrije vorm: vorm 290">
                  <a:extLst>
                    <a:ext uri="{FF2B5EF4-FFF2-40B4-BE49-F238E27FC236}">
                      <a16:creationId xmlns:a16="http://schemas.microsoft.com/office/drawing/2014/main" id="{46A0F8CE-86D6-281C-5F9B-2AE604C9D728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77" name="Graphic 138">
                <a:extLst>
                  <a:ext uri="{FF2B5EF4-FFF2-40B4-BE49-F238E27FC236}">
                    <a16:creationId xmlns:a16="http://schemas.microsoft.com/office/drawing/2014/main" id="{39723EFB-82C1-A17B-361B-3E10541B3514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278" name="Vrije vorm: vorm 277">
                  <a:extLst>
                    <a:ext uri="{FF2B5EF4-FFF2-40B4-BE49-F238E27FC236}">
                      <a16:creationId xmlns:a16="http://schemas.microsoft.com/office/drawing/2014/main" id="{14491A08-A41E-D0DA-1865-6D88C0F2F99B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9" name="Vrije vorm: vorm 278">
                  <a:extLst>
                    <a:ext uri="{FF2B5EF4-FFF2-40B4-BE49-F238E27FC236}">
                      <a16:creationId xmlns:a16="http://schemas.microsoft.com/office/drawing/2014/main" id="{47FAEC41-4AF7-796E-E2F0-0EF774C39BC8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0" name="Vrije vorm: vorm 279">
                  <a:extLst>
                    <a:ext uri="{FF2B5EF4-FFF2-40B4-BE49-F238E27FC236}">
                      <a16:creationId xmlns:a16="http://schemas.microsoft.com/office/drawing/2014/main" id="{9AAD67E7-2201-F500-9B06-0DA6FF8D0F96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1" name="Vrije vorm: vorm 280">
                  <a:extLst>
                    <a:ext uri="{FF2B5EF4-FFF2-40B4-BE49-F238E27FC236}">
                      <a16:creationId xmlns:a16="http://schemas.microsoft.com/office/drawing/2014/main" id="{55096351-3AFA-3663-7AAC-2830E0B90779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2" name="Vrije vorm: vorm 281">
                  <a:extLst>
                    <a:ext uri="{FF2B5EF4-FFF2-40B4-BE49-F238E27FC236}">
                      <a16:creationId xmlns:a16="http://schemas.microsoft.com/office/drawing/2014/main" id="{8C31A80E-6160-89A3-D46B-75ED7617BAB3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3" name="Vrije vorm: vorm 282">
                  <a:extLst>
                    <a:ext uri="{FF2B5EF4-FFF2-40B4-BE49-F238E27FC236}">
                      <a16:creationId xmlns:a16="http://schemas.microsoft.com/office/drawing/2014/main" id="{D02F3E5A-CD1F-D974-8CB5-9C3E985DE0C9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8" name="Groep 7">
              <a:extLst>
                <a:ext uri="{FF2B5EF4-FFF2-40B4-BE49-F238E27FC236}">
                  <a16:creationId xmlns:a16="http://schemas.microsoft.com/office/drawing/2014/main" id="{DC4B0885-DC6F-A5ED-C7C4-AC3DFF42D3A9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267" name="Vrije vorm: vorm 266">
                <a:extLst>
                  <a:ext uri="{FF2B5EF4-FFF2-40B4-BE49-F238E27FC236}">
                    <a16:creationId xmlns:a16="http://schemas.microsoft.com/office/drawing/2014/main" id="{4B80FB42-3253-6275-82C5-DD803CB60FFB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68" name="Graphic 138">
                <a:extLst>
                  <a:ext uri="{FF2B5EF4-FFF2-40B4-BE49-F238E27FC236}">
                    <a16:creationId xmlns:a16="http://schemas.microsoft.com/office/drawing/2014/main" id="{3DCD7330-5551-8359-1FD5-790262A725BB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270" name="Vrije vorm: vorm 269">
                  <a:extLst>
                    <a:ext uri="{FF2B5EF4-FFF2-40B4-BE49-F238E27FC236}">
                      <a16:creationId xmlns:a16="http://schemas.microsoft.com/office/drawing/2014/main" id="{70C3B64C-B23A-323D-9FAC-ECF824438FAB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1" name="Vrije vorm: vorm 270">
                  <a:extLst>
                    <a:ext uri="{FF2B5EF4-FFF2-40B4-BE49-F238E27FC236}">
                      <a16:creationId xmlns:a16="http://schemas.microsoft.com/office/drawing/2014/main" id="{A8A2BB47-9173-1ADA-EBA6-8A08AB73D985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2" name="Vrije vorm: vorm 271">
                  <a:extLst>
                    <a:ext uri="{FF2B5EF4-FFF2-40B4-BE49-F238E27FC236}">
                      <a16:creationId xmlns:a16="http://schemas.microsoft.com/office/drawing/2014/main" id="{20036B38-3A11-871B-B5E8-C08D20D60E5B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3" name="Vrije vorm: vorm 272">
                  <a:extLst>
                    <a:ext uri="{FF2B5EF4-FFF2-40B4-BE49-F238E27FC236}">
                      <a16:creationId xmlns:a16="http://schemas.microsoft.com/office/drawing/2014/main" id="{B70F48AE-266C-9AF9-28CA-766B37248F25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4" name="Vrije vorm: vorm 273">
                  <a:extLst>
                    <a:ext uri="{FF2B5EF4-FFF2-40B4-BE49-F238E27FC236}">
                      <a16:creationId xmlns:a16="http://schemas.microsoft.com/office/drawing/2014/main" id="{9E95AE64-07F3-68E5-A68F-16E594EB8B1F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69" name="Vrije vorm: vorm 268">
                <a:extLst>
                  <a:ext uri="{FF2B5EF4-FFF2-40B4-BE49-F238E27FC236}">
                    <a16:creationId xmlns:a16="http://schemas.microsoft.com/office/drawing/2014/main" id="{11D922EE-2CCD-5C26-7D31-78E7518CD0DA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4CFE63D3-DF5E-743D-2C20-029CC36458D8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256" name="Vrije vorm: vorm 255">
                <a:extLst>
                  <a:ext uri="{FF2B5EF4-FFF2-40B4-BE49-F238E27FC236}">
                    <a16:creationId xmlns:a16="http://schemas.microsoft.com/office/drawing/2014/main" id="{D09356AA-7537-ADB3-97F5-5C8E9EB297E2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57" name="Graphic 138">
                <a:extLst>
                  <a:ext uri="{FF2B5EF4-FFF2-40B4-BE49-F238E27FC236}">
                    <a16:creationId xmlns:a16="http://schemas.microsoft.com/office/drawing/2014/main" id="{E87A3C3D-A2E8-401F-250A-C9A0FBB38567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259" name="Vrije vorm: vorm 258">
                  <a:extLst>
                    <a:ext uri="{FF2B5EF4-FFF2-40B4-BE49-F238E27FC236}">
                      <a16:creationId xmlns:a16="http://schemas.microsoft.com/office/drawing/2014/main" id="{54E0A94E-B173-68F6-DFED-26D193C6F4BE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0" name="Vrije vorm: vorm 259">
                  <a:extLst>
                    <a:ext uri="{FF2B5EF4-FFF2-40B4-BE49-F238E27FC236}">
                      <a16:creationId xmlns:a16="http://schemas.microsoft.com/office/drawing/2014/main" id="{E509A285-4A58-F26B-CE4E-CB3ABEF3A4BE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1" name="Vrije vorm: vorm 260">
                  <a:extLst>
                    <a:ext uri="{FF2B5EF4-FFF2-40B4-BE49-F238E27FC236}">
                      <a16:creationId xmlns:a16="http://schemas.microsoft.com/office/drawing/2014/main" id="{F7BF5CED-31D4-F116-A4AA-0EDDA43231AB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2" name="Vrije vorm: vorm 261">
                  <a:extLst>
                    <a:ext uri="{FF2B5EF4-FFF2-40B4-BE49-F238E27FC236}">
                      <a16:creationId xmlns:a16="http://schemas.microsoft.com/office/drawing/2014/main" id="{2C38E916-7107-6D66-29CF-DA45FA6E5363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3" name="Vrije vorm: vorm 262">
                  <a:extLst>
                    <a:ext uri="{FF2B5EF4-FFF2-40B4-BE49-F238E27FC236}">
                      <a16:creationId xmlns:a16="http://schemas.microsoft.com/office/drawing/2014/main" id="{5FE2AF40-E623-B253-AABD-E10809570106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4" name="Vrije vorm: vorm 263">
                  <a:extLst>
                    <a:ext uri="{FF2B5EF4-FFF2-40B4-BE49-F238E27FC236}">
                      <a16:creationId xmlns:a16="http://schemas.microsoft.com/office/drawing/2014/main" id="{71392230-710C-E2FB-0DF8-3FEA11EB611B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5" name="Vrije vorm: vorm 264">
                  <a:extLst>
                    <a:ext uri="{FF2B5EF4-FFF2-40B4-BE49-F238E27FC236}">
                      <a16:creationId xmlns:a16="http://schemas.microsoft.com/office/drawing/2014/main" id="{2842A1DD-6CB9-85BD-82CC-80F7C1F5A745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6" name="Vrije vorm: vorm 265">
                  <a:extLst>
                    <a:ext uri="{FF2B5EF4-FFF2-40B4-BE49-F238E27FC236}">
                      <a16:creationId xmlns:a16="http://schemas.microsoft.com/office/drawing/2014/main" id="{D7B7D577-D0BF-7CBA-C674-CCEFA248042D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58" name="Vrije vorm: vorm 257">
                <a:extLst>
                  <a:ext uri="{FF2B5EF4-FFF2-40B4-BE49-F238E27FC236}">
                    <a16:creationId xmlns:a16="http://schemas.microsoft.com/office/drawing/2014/main" id="{38FF8443-28B1-5D9D-EFAF-707E1CD9C9AD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15" name="Groep 14">
            <a:extLst>
              <a:ext uri="{FF2B5EF4-FFF2-40B4-BE49-F238E27FC236}">
                <a16:creationId xmlns:a16="http://schemas.microsoft.com/office/drawing/2014/main" id="{D7DFBB7E-31F4-E5F3-860A-AC31E926861C}"/>
              </a:ext>
            </a:extLst>
          </p:cNvPr>
          <p:cNvGrpSpPr/>
          <p:nvPr/>
        </p:nvGrpSpPr>
        <p:grpSpPr>
          <a:xfrm>
            <a:off x="7097501" y="661679"/>
            <a:ext cx="1476719" cy="1535940"/>
            <a:chOff x="7097501" y="661679"/>
            <a:chExt cx="1476719" cy="1535940"/>
          </a:xfrm>
        </p:grpSpPr>
        <p:sp>
          <p:nvSpPr>
            <p:cNvPr id="317" name="Vrije vorm: vorm 316">
              <a:extLst>
                <a:ext uri="{FF2B5EF4-FFF2-40B4-BE49-F238E27FC236}">
                  <a16:creationId xmlns:a16="http://schemas.microsoft.com/office/drawing/2014/main" id="{F0C2C742-2DBC-0906-FD52-1D9784C4CC7D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18" name="Graphic 138">
              <a:extLst>
                <a:ext uri="{FF2B5EF4-FFF2-40B4-BE49-F238E27FC236}">
                  <a16:creationId xmlns:a16="http://schemas.microsoft.com/office/drawing/2014/main" id="{D609A482-924A-CF69-660A-E4A1C8C98C64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326" name="Vrije vorm: vorm 325">
                <a:extLst>
                  <a:ext uri="{FF2B5EF4-FFF2-40B4-BE49-F238E27FC236}">
                    <a16:creationId xmlns:a16="http://schemas.microsoft.com/office/drawing/2014/main" id="{61AED1FE-6067-5953-DF32-1C3685F819EF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27" name="Vrije vorm: vorm 326">
                <a:extLst>
                  <a:ext uri="{FF2B5EF4-FFF2-40B4-BE49-F238E27FC236}">
                    <a16:creationId xmlns:a16="http://schemas.microsoft.com/office/drawing/2014/main" id="{C5A7BEB9-C7EE-C9E8-BCE1-5E9C49B144C2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28" name="Vrije vorm: vorm 327">
                <a:extLst>
                  <a:ext uri="{FF2B5EF4-FFF2-40B4-BE49-F238E27FC236}">
                    <a16:creationId xmlns:a16="http://schemas.microsoft.com/office/drawing/2014/main" id="{5F715442-E2C2-B6F7-B5DB-F272B664A44C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29" name="Vrije vorm: vorm 328">
                <a:extLst>
                  <a:ext uri="{FF2B5EF4-FFF2-40B4-BE49-F238E27FC236}">
                    <a16:creationId xmlns:a16="http://schemas.microsoft.com/office/drawing/2014/main" id="{64E5EAEA-9B09-55F8-588C-4AF8704B28B0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0" name="Vrije vorm: vorm 329">
                <a:extLst>
                  <a:ext uri="{FF2B5EF4-FFF2-40B4-BE49-F238E27FC236}">
                    <a16:creationId xmlns:a16="http://schemas.microsoft.com/office/drawing/2014/main" id="{0051D32A-3142-BCF0-9EC0-D8699DA37DE6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1" name="Vrije vorm: vorm 330">
                <a:extLst>
                  <a:ext uri="{FF2B5EF4-FFF2-40B4-BE49-F238E27FC236}">
                    <a16:creationId xmlns:a16="http://schemas.microsoft.com/office/drawing/2014/main" id="{A4E101D8-2AA4-9DCA-D4B9-73FD8AAFDB88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2" name="Vrije vorm: vorm 331">
                <a:extLst>
                  <a:ext uri="{FF2B5EF4-FFF2-40B4-BE49-F238E27FC236}">
                    <a16:creationId xmlns:a16="http://schemas.microsoft.com/office/drawing/2014/main" id="{08E65242-0E9D-8F61-66F2-16F3D7AB64DB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3" name="Vrije vorm: vorm 332">
                <a:extLst>
                  <a:ext uri="{FF2B5EF4-FFF2-40B4-BE49-F238E27FC236}">
                    <a16:creationId xmlns:a16="http://schemas.microsoft.com/office/drawing/2014/main" id="{4D3F44D7-AF7B-7AB1-3447-F0E614FDFDC2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4" name="Vrije vorm: vorm 333">
                <a:extLst>
                  <a:ext uri="{FF2B5EF4-FFF2-40B4-BE49-F238E27FC236}">
                    <a16:creationId xmlns:a16="http://schemas.microsoft.com/office/drawing/2014/main" id="{0F73E85A-010D-6036-DB21-610C3C97D8E2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5" name="Vrije vorm: vorm 334">
                <a:extLst>
                  <a:ext uri="{FF2B5EF4-FFF2-40B4-BE49-F238E27FC236}">
                    <a16:creationId xmlns:a16="http://schemas.microsoft.com/office/drawing/2014/main" id="{8D0B23B6-42BC-A14C-6F55-54BA4B0DE55D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14" name="Groep 13">
              <a:extLst>
                <a:ext uri="{FF2B5EF4-FFF2-40B4-BE49-F238E27FC236}">
                  <a16:creationId xmlns:a16="http://schemas.microsoft.com/office/drawing/2014/main" id="{FD265BF5-B316-8914-7F41-0CEA360039C9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319" name="Vrije vorm: vorm 318">
                <a:extLst>
                  <a:ext uri="{FF2B5EF4-FFF2-40B4-BE49-F238E27FC236}">
                    <a16:creationId xmlns:a16="http://schemas.microsoft.com/office/drawing/2014/main" id="{13C847C0-FE48-2774-98B0-2E4DB27A30FD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20" name="Graphic 138">
                <a:extLst>
                  <a:ext uri="{FF2B5EF4-FFF2-40B4-BE49-F238E27FC236}">
                    <a16:creationId xmlns:a16="http://schemas.microsoft.com/office/drawing/2014/main" id="{E5433926-968F-5531-6147-A801E449F88D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321" name="Vrije vorm: vorm 320">
                  <a:extLst>
                    <a:ext uri="{FF2B5EF4-FFF2-40B4-BE49-F238E27FC236}">
                      <a16:creationId xmlns:a16="http://schemas.microsoft.com/office/drawing/2014/main" id="{AEDD476C-B726-7D96-C5A8-BDF6705F0E59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2" name="Vrije vorm: vorm 321">
                  <a:extLst>
                    <a:ext uri="{FF2B5EF4-FFF2-40B4-BE49-F238E27FC236}">
                      <a16:creationId xmlns:a16="http://schemas.microsoft.com/office/drawing/2014/main" id="{640EE407-81E7-46B1-542E-7DF054355BC4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3" name="Vrije vorm: vorm 322">
                  <a:extLst>
                    <a:ext uri="{FF2B5EF4-FFF2-40B4-BE49-F238E27FC236}">
                      <a16:creationId xmlns:a16="http://schemas.microsoft.com/office/drawing/2014/main" id="{58AEA067-5FA5-307C-E53C-40C4B11A0648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4" name="Vrije vorm: vorm 323">
                  <a:extLst>
                    <a:ext uri="{FF2B5EF4-FFF2-40B4-BE49-F238E27FC236}">
                      <a16:creationId xmlns:a16="http://schemas.microsoft.com/office/drawing/2014/main" id="{EA39B12F-A4EB-0D78-6568-B834422EFC3C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5" name="Vrije vorm: vorm 324">
                  <a:extLst>
                    <a:ext uri="{FF2B5EF4-FFF2-40B4-BE49-F238E27FC236}">
                      <a16:creationId xmlns:a16="http://schemas.microsoft.com/office/drawing/2014/main" id="{6EF80B04-6771-2C1B-594C-0DA19D915027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13" name="Groep 12">
            <a:extLst>
              <a:ext uri="{FF2B5EF4-FFF2-40B4-BE49-F238E27FC236}">
                <a16:creationId xmlns:a16="http://schemas.microsoft.com/office/drawing/2014/main" id="{3D2411EF-FE80-0C05-EC7C-7AA9535FAF02}"/>
              </a:ext>
            </a:extLst>
          </p:cNvPr>
          <p:cNvGrpSpPr/>
          <p:nvPr/>
        </p:nvGrpSpPr>
        <p:grpSpPr>
          <a:xfrm>
            <a:off x="5943341" y="495895"/>
            <a:ext cx="1576484" cy="1165144"/>
            <a:chOff x="5943341" y="495895"/>
            <a:chExt cx="1576484" cy="1165144"/>
          </a:xfrm>
        </p:grpSpPr>
        <p:sp>
          <p:nvSpPr>
            <p:cNvPr id="337" name="Vrije vorm: vorm 336">
              <a:extLst>
                <a:ext uri="{FF2B5EF4-FFF2-40B4-BE49-F238E27FC236}">
                  <a16:creationId xmlns:a16="http://schemas.microsoft.com/office/drawing/2014/main" id="{C7C7862C-3BC5-7310-B3B9-187DBD02F61D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38" name="Graphic 138">
              <a:extLst>
                <a:ext uri="{FF2B5EF4-FFF2-40B4-BE49-F238E27FC236}">
                  <a16:creationId xmlns:a16="http://schemas.microsoft.com/office/drawing/2014/main" id="{F062EFDF-9334-1F8B-4BAF-06B518BCF3C3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341" name="Vrije vorm: vorm 340">
                <a:extLst>
                  <a:ext uri="{FF2B5EF4-FFF2-40B4-BE49-F238E27FC236}">
                    <a16:creationId xmlns:a16="http://schemas.microsoft.com/office/drawing/2014/main" id="{D7CD409D-F0F4-62F1-DAEE-32558E95EA8A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2" name="Vrije vorm: vorm 341">
                <a:extLst>
                  <a:ext uri="{FF2B5EF4-FFF2-40B4-BE49-F238E27FC236}">
                    <a16:creationId xmlns:a16="http://schemas.microsoft.com/office/drawing/2014/main" id="{9B5E8F95-FAE0-7256-B949-B9424119641B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3" name="Vrije vorm: vorm 342">
                <a:extLst>
                  <a:ext uri="{FF2B5EF4-FFF2-40B4-BE49-F238E27FC236}">
                    <a16:creationId xmlns:a16="http://schemas.microsoft.com/office/drawing/2014/main" id="{4D66F925-F94D-8704-DA83-D0B1915A192E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4" name="Vrije vorm: vorm 343">
                <a:extLst>
                  <a:ext uri="{FF2B5EF4-FFF2-40B4-BE49-F238E27FC236}">
                    <a16:creationId xmlns:a16="http://schemas.microsoft.com/office/drawing/2014/main" id="{250F367F-25A9-3599-1808-1686A6F53431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5" name="Vrije vorm: vorm 344">
                <a:extLst>
                  <a:ext uri="{FF2B5EF4-FFF2-40B4-BE49-F238E27FC236}">
                    <a16:creationId xmlns:a16="http://schemas.microsoft.com/office/drawing/2014/main" id="{E7C18D0D-FADF-4D91-0806-4662A139E53F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6" name="Vrije vorm: vorm 345">
                <a:extLst>
                  <a:ext uri="{FF2B5EF4-FFF2-40B4-BE49-F238E27FC236}">
                    <a16:creationId xmlns:a16="http://schemas.microsoft.com/office/drawing/2014/main" id="{6AA95375-D898-09D5-11E4-BBFBFAEF0790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7" name="Vrije vorm: vorm 346">
                <a:extLst>
                  <a:ext uri="{FF2B5EF4-FFF2-40B4-BE49-F238E27FC236}">
                    <a16:creationId xmlns:a16="http://schemas.microsoft.com/office/drawing/2014/main" id="{8C8DEA7C-528D-A508-B5DC-07A634E0F5DC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8" name="Vrije vorm: vorm 347">
                <a:extLst>
                  <a:ext uri="{FF2B5EF4-FFF2-40B4-BE49-F238E27FC236}">
                    <a16:creationId xmlns:a16="http://schemas.microsoft.com/office/drawing/2014/main" id="{DEE0769B-8C47-9C24-7EC4-2EFB93B26159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9" name="Vrije vorm: vorm 348">
                <a:extLst>
                  <a:ext uri="{FF2B5EF4-FFF2-40B4-BE49-F238E27FC236}">
                    <a16:creationId xmlns:a16="http://schemas.microsoft.com/office/drawing/2014/main" id="{DA718638-C7E5-D953-6E09-271D20ECAFFA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50" name="Vrije vorm: vorm 349">
                <a:extLst>
                  <a:ext uri="{FF2B5EF4-FFF2-40B4-BE49-F238E27FC236}">
                    <a16:creationId xmlns:a16="http://schemas.microsoft.com/office/drawing/2014/main" id="{DA80130D-2812-73AA-C07A-61DE0EE3D624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3CCAB507-2727-5194-0FC9-F0112EFA78B3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339" name="Vrije vorm: vorm 338">
                <a:extLst>
                  <a:ext uri="{FF2B5EF4-FFF2-40B4-BE49-F238E27FC236}">
                    <a16:creationId xmlns:a16="http://schemas.microsoft.com/office/drawing/2014/main" id="{B2584821-24C0-1809-E9F3-8928A5DC46CC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0" name="Vrije vorm: vorm 339">
                <a:extLst>
                  <a:ext uri="{FF2B5EF4-FFF2-40B4-BE49-F238E27FC236}">
                    <a16:creationId xmlns:a16="http://schemas.microsoft.com/office/drawing/2014/main" id="{B0A36574-F4CB-0B6C-19EC-E1E6573762BD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67457DE6-BBBF-9E85-5FA3-E2F96481D8C0}"/>
              </a:ext>
            </a:extLst>
          </p:cNvPr>
          <p:cNvGrpSpPr/>
          <p:nvPr/>
        </p:nvGrpSpPr>
        <p:grpSpPr>
          <a:xfrm>
            <a:off x="4820861" y="666000"/>
            <a:ext cx="1551059" cy="1491840"/>
            <a:chOff x="4820861" y="666000"/>
            <a:chExt cx="1551059" cy="1491840"/>
          </a:xfrm>
        </p:grpSpPr>
        <p:sp>
          <p:nvSpPr>
            <p:cNvPr id="352" name="Vrije vorm: vorm 351">
              <a:extLst>
                <a:ext uri="{FF2B5EF4-FFF2-40B4-BE49-F238E27FC236}">
                  <a16:creationId xmlns:a16="http://schemas.microsoft.com/office/drawing/2014/main" id="{9C3D86C0-4DB4-5D88-8D72-2A5DCB02B26D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53" name="Graphic 138">
              <a:extLst>
                <a:ext uri="{FF2B5EF4-FFF2-40B4-BE49-F238E27FC236}">
                  <a16:creationId xmlns:a16="http://schemas.microsoft.com/office/drawing/2014/main" id="{8D61AA7F-2724-68A9-B933-B5293BE5DB64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358" name="Vrije vorm: vorm 357">
                <a:extLst>
                  <a:ext uri="{FF2B5EF4-FFF2-40B4-BE49-F238E27FC236}">
                    <a16:creationId xmlns:a16="http://schemas.microsoft.com/office/drawing/2014/main" id="{0B41824D-F74E-07A1-08BD-CCDF02CFB79E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59" name="Vrije vorm: vorm 358">
                <a:extLst>
                  <a:ext uri="{FF2B5EF4-FFF2-40B4-BE49-F238E27FC236}">
                    <a16:creationId xmlns:a16="http://schemas.microsoft.com/office/drawing/2014/main" id="{6483E43C-755C-0156-7D86-8AFD361C3D51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0" name="Vrije vorm: vorm 359">
                <a:extLst>
                  <a:ext uri="{FF2B5EF4-FFF2-40B4-BE49-F238E27FC236}">
                    <a16:creationId xmlns:a16="http://schemas.microsoft.com/office/drawing/2014/main" id="{975A6D4C-5640-E846-4F41-D5BD2E5135C2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1" name="Vrije vorm: vorm 360">
                <a:extLst>
                  <a:ext uri="{FF2B5EF4-FFF2-40B4-BE49-F238E27FC236}">
                    <a16:creationId xmlns:a16="http://schemas.microsoft.com/office/drawing/2014/main" id="{50F9AD17-0CE9-64C4-153D-EED42970A273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2" name="Vrije vorm: vorm 361">
                <a:extLst>
                  <a:ext uri="{FF2B5EF4-FFF2-40B4-BE49-F238E27FC236}">
                    <a16:creationId xmlns:a16="http://schemas.microsoft.com/office/drawing/2014/main" id="{C1895BA8-9826-6FE0-E2F3-3DDD85522A64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3" name="Vrije vorm: vorm 362">
                <a:extLst>
                  <a:ext uri="{FF2B5EF4-FFF2-40B4-BE49-F238E27FC236}">
                    <a16:creationId xmlns:a16="http://schemas.microsoft.com/office/drawing/2014/main" id="{E2006860-3636-1957-AE40-9C1E46193B1E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4" name="Vrije vorm: vorm 363">
                <a:extLst>
                  <a:ext uri="{FF2B5EF4-FFF2-40B4-BE49-F238E27FC236}">
                    <a16:creationId xmlns:a16="http://schemas.microsoft.com/office/drawing/2014/main" id="{95F75A1B-10DF-2E88-6765-2C22F010EBFB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5" name="Vrije vorm: vorm 364">
                <a:extLst>
                  <a:ext uri="{FF2B5EF4-FFF2-40B4-BE49-F238E27FC236}">
                    <a16:creationId xmlns:a16="http://schemas.microsoft.com/office/drawing/2014/main" id="{D7BD4F83-9C41-DEFF-9942-761E905C4499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6" name="Vrije vorm: vorm 365">
                <a:extLst>
                  <a:ext uri="{FF2B5EF4-FFF2-40B4-BE49-F238E27FC236}">
                    <a16:creationId xmlns:a16="http://schemas.microsoft.com/office/drawing/2014/main" id="{5D93FB3A-87AE-180B-7BFD-75D04DA1F98B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7" name="Vrije vorm: vorm 366">
                <a:extLst>
                  <a:ext uri="{FF2B5EF4-FFF2-40B4-BE49-F238E27FC236}">
                    <a16:creationId xmlns:a16="http://schemas.microsoft.com/office/drawing/2014/main" id="{E4AC257B-93F8-1353-FFA2-E50F9B2ACCD2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8" name="Vrije vorm: vorm 367">
                <a:extLst>
                  <a:ext uri="{FF2B5EF4-FFF2-40B4-BE49-F238E27FC236}">
                    <a16:creationId xmlns:a16="http://schemas.microsoft.com/office/drawing/2014/main" id="{219E6163-A44D-C0A0-0950-7D4A92EA7E16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10" name="Groep 9">
              <a:extLst>
                <a:ext uri="{FF2B5EF4-FFF2-40B4-BE49-F238E27FC236}">
                  <a16:creationId xmlns:a16="http://schemas.microsoft.com/office/drawing/2014/main" id="{C101C3CD-E0F2-2AEF-C9A4-15410E62AF12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354" name="Vrije vorm: vorm 353">
                <a:extLst>
                  <a:ext uri="{FF2B5EF4-FFF2-40B4-BE49-F238E27FC236}">
                    <a16:creationId xmlns:a16="http://schemas.microsoft.com/office/drawing/2014/main" id="{195BEEBB-68DF-1CD6-FEA5-05E1F79C34B7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55" name="Graphic 138">
                <a:extLst>
                  <a:ext uri="{FF2B5EF4-FFF2-40B4-BE49-F238E27FC236}">
                    <a16:creationId xmlns:a16="http://schemas.microsoft.com/office/drawing/2014/main" id="{4C3EDA08-EA50-F128-765C-5FFDFEB3C2EF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356" name="Vrije vorm: vorm 355">
                  <a:extLst>
                    <a:ext uri="{FF2B5EF4-FFF2-40B4-BE49-F238E27FC236}">
                      <a16:creationId xmlns:a16="http://schemas.microsoft.com/office/drawing/2014/main" id="{2F9AE0AB-3A2C-06EA-7BB9-B5A226281475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57" name="Vrije vorm: vorm 356">
                  <a:extLst>
                    <a:ext uri="{FF2B5EF4-FFF2-40B4-BE49-F238E27FC236}">
                      <a16:creationId xmlns:a16="http://schemas.microsoft.com/office/drawing/2014/main" id="{3674A540-8317-4498-2899-7BD6E38DF768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369" name="Graphic 138">
            <a:extLst>
              <a:ext uri="{FF2B5EF4-FFF2-40B4-BE49-F238E27FC236}">
                <a16:creationId xmlns:a16="http://schemas.microsoft.com/office/drawing/2014/main" id="{40F92F4E-7989-59F0-0076-E64EE8FAEC0C}"/>
              </a:ext>
            </a:extLst>
          </p:cNvPr>
          <p:cNvGrpSpPr/>
          <p:nvPr/>
        </p:nvGrpSpPr>
        <p:grpSpPr>
          <a:xfrm>
            <a:off x="6011021" y="1772623"/>
            <a:ext cx="1383120" cy="1393216"/>
            <a:chOff x="5433120" y="1772623"/>
            <a:chExt cx="1383120" cy="1393216"/>
          </a:xfrm>
          <a:solidFill>
            <a:schemeClr val="bg2"/>
          </a:solidFill>
        </p:grpSpPr>
        <p:grpSp>
          <p:nvGrpSpPr>
            <p:cNvPr id="370" name="Graphic 138">
              <a:extLst>
                <a:ext uri="{FF2B5EF4-FFF2-40B4-BE49-F238E27FC236}">
                  <a16:creationId xmlns:a16="http://schemas.microsoft.com/office/drawing/2014/main" id="{990F71D8-564A-E65F-9AF5-BB804BDFD500}"/>
                </a:ext>
              </a:extLst>
            </p:cNvPr>
            <p:cNvGrpSpPr/>
            <p:nvPr/>
          </p:nvGrpSpPr>
          <p:grpSpPr>
            <a:xfrm>
              <a:off x="5433120" y="2167920"/>
              <a:ext cx="1383120" cy="997920"/>
              <a:chOff x="5433120" y="2167920"/>
              <a:chExt cx="1383120" cy="997920"/>
            </a:xfrm>
            <a:grpFill/>
          </p:grpSpPr>
          <p:sp>
            <p:nvSpPr>
              <p:cNvPr id="377" name="Vrije vorm: vorm 376">
                <a:extLst>
                  <a:ext uri="{FF2B5EF4-FFF2-40B4-BE49-F238E27FC236}">
                    <a16:creationId xmlns:a16="http://schemas.microsoft.com/office/drawing/2014/main" id="{5C103168-3AD0-EF76-3D3B-EF1CA341DD2B}"/>
                  </a:ext>
                </a:extLst>
              </p:cNvPr>
              <p:cNvSpPr/>
              <p:nvPr/>
            </p:nvSpPr>
            <p:spPr>
              <a:xfrm>
                <a:off x="5608079" y="2167920"/>
                <a:ext cx="210960" cy="253439"/>
              </a:xfrm>
              <a:custGeom>
                <a:avLst/>
                <a:gdLst>
                  <a:gd name="connsiteX0" fmla="*/ 0 w 210960"/>
                  <a:gd name="connsiteY0" fmla="*/ 0 h 253439"/>
                  <a:gd name="connsiteX1" fmla="*/ 210960 w 210960"/>
                  <a:gd name="connsiteY1" fmla="*/ 0 h 253439"/>
                  <a:gd name="connsiteX2" fmla="*/ 210960 w 210960"/>
                  <a:gd name="connsiteY2" fmla="*/ 51120 h 253439"/>
                  <a:gd name="connsiteX3" fmla="*/ 146160 w 210960"/>
                  <a:gd name="connsiteY3" fmla="*/ 51120 h 253439"/>
                  <a:gd name="connsiteX4" fmla="*/ 134640 w 210960"/>
                  <a:gd name="connsiteY4" fmla="*/ 51120 h 253439"/>
                  <a:gd name="connsiteX5" fmla="*/ 134640 w 210960"/>
                  <a:gd name="connsiteY5" fmla="*/ 94320 h 253439"/>
                  <a:gd name="connsiteX6" fmla="*/ 134640 w 210960"/>
                  <a:gd name="connsiteY6" fmla="*/ 170640 h 253439"/>
                  <a:gd name="connsiteX7" fmla="*/ 134640 w 210960"/>
                  <a:gd name="connsiteY7" fmla="*/ 253440 h 253439"/>
                  <a:gd name="connsiteX8" fmla="*/ 76320 w 210960"/>
                  <a:gd name="connsiteY8" fmla="*/ 253440 h 253439"/>
                  <a:gd name="connsiteX9" fmla="*/ 76320 w 210960"/>
                  <a:gd name="connsiteY9" fmla="*/ 170640 h 253439"/>
                  <a:gd name="connsiteX10" fmla="*/ 76320 w 210960"/>
                  <a:gd name="connsiteY10" fmla="*/ 94320 h 253439"/>
                  <a:gd name="connsiteX11" fmla="*/ 76320 w 210960"/>
                  <a:gd name="connsiteY11" fmla="*/ 51120 h 253439"/>
                  <a:gd name="connsiteX12" fmla="*/ 64800 w 210960"/>
                  <a:gd name="connsiteY12" fmla="*/ 51120 h 253439"/>
                  <a:gd name="connsiteX13" fmla="*/ 0 w 210960"/>
                  <a:gd name="connsiteY13" fmla="*/ 51120 h 253439"/>
                  <a:gd name="connsiteX14" fmla="*/ 0 w 210960"/>
                  <a:gd name="connsiteY14" fmla="*/ 0 h 25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0960" h="253439">
                    <a:moveTo>
                      <a:pt x="0" y="0"/>
                    </a:moveTo>
                    <a:lnTo>
                      <a:pt x="210960" y="0"/>
                    </a:lnTo>
                    <a:lnTo>
                      <a:pt x="210960" y="51120"/>
                    </a:lnTo>
                    <a:lnTo>
                      <a:pt x="146160" y="51120"/>
                    </a:lnTo>
                    <a:lnTo>
                      <a:pt x="134640" y="51120"/>
                    </a:lnTo>
                    <a:lnTo>
                      <a:pt x="134640" y="94320"/>
                    </a:lnTo>
                    <a:lnTo>
                      <a:pt x="134640" y="170640"/>
                    </a:lnTo>
                    <a:lnTo>
                      <a:pt x="134640" y="253440"/>
                    </a:lnTo>
                    <a:lnTo>
                      <a:pt x="76320" y="253440"/>
                    </a:lnTo>
                    <a:lnTo>
                      <a:pt x="76320" y="170640"/>
                    </a:lnTo>
                    <a:lnTo>
                      <a:pt x="76320" y="94320"/>
                    </a:lnTo>
                    <a:lnTo>
                      <a:pt x="76320" y="51120"/>
                    </a:lnTo>
                    <a:lnTo>
                      <a:pt x="64800" y="51120"/>
                    </a:lnTo>
                    <a:lnTo>
                      <a:pt x="0" y="511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8" name="Vrije vorm: vorm 377">
                <a:extLst>
                  <a:ext uri="{FF2B5EF4-FFF2-40B4-BE49-F238E27FC236}">
                    <a16:creationId xmlns:a16="http://schemas.microsoft.com/office/drawing/2014/main" id="{34FB71F9-3EFC-7675-C57F-C10DB8BB7C20}"/>
                  </a:ext>
                </a:extLst>
              </p:cNvPr>
              <p:cNvSpPr/>
              <p:nvPr/>
            </p:nvSpPr>
            <p:spPr>
              <a:xfrm>
                <a:off x="5814720" y="2239200"/>
                <a:ext cx="162720" cy="186479"/>
              </a:xfrm>
              <a:custGeom>
                <a:avLst/>
                <a:gdLst>
                  <a:gd name="connsiteX0" fmla="*/ 160560 w 162720"/>
                  <a:gd name="connsiteY0" fmla="*/ 101520 h 186479"/>
                  <a:gd name="connsiteX1" fmla="*/ 51840 w 162720"/>
                  <a:gd name="connsiteY1" fmla="*/ 101520 h 186479"/>
                  <a:gd name="connsiteX2" fmla="*/ 104400 w 162720"/>
                  <a:gd name="connsiteY2" fmla="*/ 142560 h 186479"/>
                  <a:gd name="connsiteX3" fmla="*/ 157680 w 162720"/>
                  <a:gd name="connsiteY3" fmla="*/ 130320 h 186479"/>
                  <a:gd name="connsiteX4" fmla="*/ 159120 w 162720"/>
                  <a:gd name="connsiteY4" fmla="*/ 174960 h 186479"/>
                  <a:gd name="connsiteX5" fmla="*/ 97920 w 162720"/>
                  <a:gd name="connsiteY5" fmla="*/ 186480 h 186479"/>
                  <a:gd name="connsiteX6" fmla="*/ 0 w 162720"/>
                  <a:gd name="connsiteY6" fmla="*/ 92880 h 186479"/>
                  <a:gd name="connsiteX7" fmla="*/ 85680 w 162720"/>
                  <a:gd name="connsiteY7" fmla="*/ 0 h 186479"/>
                  <a:gd name="connsiteX8" fmla="*/ 162720 w 162720"/>
                  <a:gd name="connsiteY8" fmla="*/ 78480 h 186479"/>
                  <a:gd name="connsiteX9" fmla="*/ 160560 w 162720"/>
                  <a:gd name="connsiteY9" fmla="*/ 101520 h 186479"/>
                  <a:gd name="connsiteX10" fmla="*/ 51840 w 162720"/>
                  <a:gd name="connsiteY10" fmla="*/ 72720 h 186479"/>
                  <a:gd name="connsiteX11" fmla="*/ 115200 w 162720"/>
                  <a:gd name="connsiteY11" fmla="*/ 71280 h 186479"/>
                  <a:gd name="connsiteX12" fmla="*/ 84960 w 162720"/>
                  <a:gd name="connsiteY12" fmla="*/ 36720 h 186479"/>
                  <a:gd name="connsiteX13" fmla="*/ 51840 w 162720"/>
                  <a:gd name="connsiteY13" fmla="*/ 72720 h 186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720" h="186479">
                    <a:moveTo>
                      <a:pt x="160560" y="101520"/>
                    </a:moveTo>
                    <a:lnTo>
                      <a:pt x="51840" y="101520"/>
                    </a:lnTo>
                    <a:cubicBezTo>
                      <a:pt x="54720" y="127440"/>
                      <a:pt x="71280" y="142560"/>
                      <a:pt x="104400" y="142560"/>
                    </a:cubicBezTo>
                    <a:cubicBezTo>
                      <a:pt x="118080" y="142560"/>
                      <a:pt x="141120" y="138960"/>
                      <a:pt x="157680" y="130320"/>
                    </a:cubicBezTo>
                    <a:lnTo>
                      <a:pt x="159120" y="174960"/>
                    </a:lnTo>
                    <a:cubicBezTo>
                      <a:pt x="145440" y="181440"/>
                      <a:pt x="124560" y="186480"/>
                      <a:pt x="97920" y="186480"/>
                    </a:cubicBezTo>
                    <a:cubicBezTo>
                      <a:pt x="29520" y="186480"/>
                      <a:pt x="0" y="147600"/>
                      <a:pt x="0" y="92880"/>
                    </a:cubicBezTo>
                    <a:cubicBezTo>
                      <a:pt x="0" y="38160"/>
                      <a:pt x="28800" y="0"/>
                      <a:pt x="85680" y="0"/>
                    </a:cubicBezTo>
                    <a:cubicBezTo>
                      <a:pt x="133920" y="0"/>
                      <a:pt x="162720" y="25200"/>
                      <a:pt x="162720" y="78480"/>
                    </a:cubicBezTo>
                    <a:cubicBezTo>
                      <a:pt x="162000" y="87840"/>
                      <a:pt x="161280" y="94320"/>
                      <a:pt x="160560" y="101520"/>
                    </a:cubicBezTo>
                    <a:close/>
                    <a:moveTo>
                      <a:pt x="51840" y="72720"/>
                    </a:moveTo>
                    <a:lnTo>
                      <a:pt x="115200" y="71280"/>
                    </a:lnTo>
                    <a:cubicBezTo>
                      <a:pt x="113760" y="49680"/>
                      <a:pt x="102240" y="36720"/>
                      <a:pt x="84960" y="36720"/>
                    </a:cubicBezTo>
                    <a:cubicBezTo>
                      <a:pt x="68400" y="36720"/>
                      <a:pt x="55440" y="50400"/>
                      <a:pt x="51840" y="727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9" name="Vrije vorm: vorm 378">
                <a:extLst>
                  <a:ext uri="{FF2B5EF4-FFF2-40B4-BE49-F238E27FC236}">
                    <a16:creationId xmlns:a16="http://schemas.microsoft.com/office/drawing/2014/main" id="{ACCED9B4-3A35-AAA3-957D-AFD2804F5590}"/>
                  </a:ext>
                </a:extLst>
              </p:cNvPr>
              <p:cNvSpPr/>
              <p:nvPr/>
            </p:nvSpPr>
            <p:spPr>
              <a:xfrm>
                <a:off x="6001200" y="2238479"/>
                <a:ext cx="155520" cy="185778"/>
              </a:xfrm>
              <a:custGeom>
                <a:avLst/>
                <a:gdLst>
                  <a:gd name="connsiteX0" fmla="*/ 0 w 155520"/>
                  <a:gd name="connsiteY0" fmla="*/ 134640 h 185778"/>
                  <a:gd name="connsiteX1" fmla="*/ 56880 w 155520"/>
                  <a:gd name="connsiteY1" fmla="*/ 77760 h 185778"/>
                  <a:gd name="connsiteX2" fmla="*/ 105840 w 155520"/>
                  <a:gd name="connsiteY2" fmla="*/ 69840 h 185778"/>
                  <a:gd name="connsiteX3" fmla="*/ 70560 w 155520"/>
                  <a:gd name="connsiteY3" fmla="*/ 43200 h 185778"/>
                  <a:gd name="connsiteX4" fmla="*/ 10080 w 155520"/>
                  <a:gd name="connsiteY4" fmla="*/ 59040 h 185778"/>
                  <a:gd name="connsiteX5" fmla="*/ 7920 w 155520"/>
                  <a:gd name="connsiteY5" fmla="*/ 13680 h 185778"/>
                  <a:gd name="connsiteX6" fmla="*/ 84960 w 155520"/>
                  <a:gd name="connsiteY6" fmla="*/ 0 h 185778"/>
                  <a:gd name="connsiteX7" fmla="*/ 155520 w 155520"/>
                  <a:gd name="connsiteY7" fmla="*/ 62640 h 185778"/>
                  <a:gd name="connsiteX8" fmla="*/ 155520 w 155520"/>
                  <a:gd name="connsiteY8" fmla="*/ 106560 h 185778"/>
                  <a:gd name="connsiteX9" fmla="*/ 155520 w 155520"/>
                  <a:gd name="connsiteY9" fmla="*/ 123120 h 185778"/>
                  <a:gd name="connsiteX10" fmla="*/ 155520 w 155520"/>
                  <a:gd name="connsiteY10" fmla="*/ 181440 h 185778"/>
                  <a:gd name="connsiteX11" fmla="*/ 110160 w 155520"/>
                  <a:gd name="connsiteY11" fmla="*/ 181440 h 185778"/>
                  <a:gd name="connsiteX12" fmla="*/ 106560 w 155520"/>
                  <a:gd name="connsiteY12" fmla="*/ 157680 h 185778"/>
                  <a:gd name="connsiteX13" fmla="*/ 102240 w 155520"/>
                  <a:gd name="connsiteY13" fmla="*/ 157680 h 185778"/>
                  <a:gd name="connsiteX14" fmla="*/ 50400 w 155520"/>
                  <a:gd name="connsiteY14" fmla="*/ 185760 h 185778"/>
                  <a:gd name="connsiteX15" fmla="*/ 0 w 155520"/>
                  <a:gd name="connsiteY15" fmla="*/ 134640 h 185778"/>
                  <a:gd name="connsiteX16" fmla="*/ 105120 w 155520"/>
                  <a:gd name="connsiteY16" fmla="*/ 121680 h 185778"/>
                  <a:gd name="connsiteX17" fmla="*/ 105120 w 155520"/>
                  <a:gd name="connsiteY17" fmla="*/ 94320 h 185778"/>
                  <a:gd name="connsiteX18" fmla="*/ 72720 w 155520"/>
                  <a:gd name="connsiteY18" fmla="*/ 103680 h 185778"/>
                  <a:gd name="connsiteX19" fmla="*/ 51840 w 155520"/>
                  <a:gd name="connsiteY19" fmla="*/ 126720 h 185778"/>
                  <a:gd name="connsiteX20" fmla="*/ 72000 w 155520"/>
                  <a:gd name="connsiteY20" fmla="*/ 145440 h 185778"/>
                  <a:gd name="connsiteX21" fmla="*/ 105120 w 155520"/>
                  <a:gd name="connsiteY21" fmla="*/ 121680 h 18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5520" h="185778">
                    <a:moveTo>
                      <a:pt x="0" y="134640"/>
                    </a:moveTo>
                    <a:cubicBezTo>
                      <a:pt x="0" y="94320"/>
                      <a:pt x="31680" y="82080"/>
                      <a:pt x="56880" y="77760"/>
                    </a:cubicBezTo>
                    <a:lnTo>
                      <a:pt x="105840" y="69840"/>
                    </a:lnTo>
                    <a:cubicBezTo>
                      <a:pt x="106560" y="49680"/>
                      <a:pt x="92880" y="43200"/>
                      <a:pt x="70560" y="43200"/>
                    </a:cubicBezTo>
                    <a:cubicBezTo>
                      <a:pt x="54000" y="43200"/>
                      <a:pt x="32400" y="48240"/>
                      <a:pt x="10080" y="59040"/>
                    </a:cubicBezTo>
                    <a:lnTo>
                      <a:pt x="7920" y="13680"/>
                    </a:lnTo>
                    <a:cubicBezTo>
                      <a:pt x="25200" y="7200"/>
                      <a:pt x="54000" y="0"/>
                      <a:pt x="84960" y="0"/>
                    </a:cubicBezTo>
                    <a:cubicBezTo>
                      <a:pt x="129600" y="0"/>
                      <a:pt x="155520" y="18720"/>
                      <a:pt x="155520" y="62640"/>
                    </a:cubicBezTo>
                    <a:lnTo>
                      <a:pt x="155520" y="106560"/>
                    </a:lnTo>
                    <a:lnTo>
                      <a:pt x="155520" y="123120"/>
                    </a:lnTo>
                    <a:lnTo>
                      <a:pt x="155520" y="181440"/>
                    </a:lnTo>
                    <a:lnTo>
                      <a:pt x="110160" y="181440"/>
                    </a:lnTo>
                    <a:lnTo>
                      <a:pt x="106560" y="157680"/>
                    </a:lnTo>
                    <a:lnTo>
                      <a:pt x="102240" y="157680"/>
                    </a:lnTo>
                    <a:cubicBezTo>
                      <a:pt x="92880" y="171360"/>
                      <a:pt x="75600" y="185760"/>
                      <a:pt x="50400" y="185760"/>
                    </a:cubicBezTo>
                    <a:cubicBezTo>
                      <a:pt x="20160" y="186480"/>
                      <a:pt x="0" y="166320"/>
                      <a:pt x="0" y="134640"/>
                    </a:cubicBezTo>
                    <a:close/>
                    <a:moveTo>
                      <a:pt x="105120" y="121680"/>
                    </a:moveTo>
                    <a:lnTo>
                      <a:pt x="105120" y="94320"/>
                    </a:lnTo>
                    <a:cubicBezTo>
                      <a:pt x="100800" y="97200"/>
                      <a:pt x="95040" y="99360"/>
                      <a:pt x="72720" y="103680"/>
                    </a:cubicBezTo>
                    <a:cubicBezTo>
                      <a:pt x="59760" y="106560"/>
                      <a:pt x="51840" y="113760"/>
                      <a:pt x="51840" y="126720"/>
                    </a:cubicBezTo>
                    <a:cubicBezTo>
                      <a:pt x="51840" y="140400"/>
                      <a:pt x="61200" y="145440"/>
                      <a:pt x="72000" y="145440"/>
                    </a:cubicBezTo>
                    <a:cubicBezTo>
                      <a:pt x="84240" y="145440"/>
                      <a:pt x="97200" y="136080"/>
                      <a:pt x="105120" y="1216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0" name="Vrije vorm: vorm 379">
                <a:extLst>
                  <a:ext uri="{FF2B5EF4-FFF2-40B4-BE49-F238E27FC236}">
                    <a16:creationId xmlns:a16="http://schemas.microsoft.com/office/drawing/2014/main" id="{6F2F625F-B73D-7292-A430-C527C6026EC5}"/>
                  </a:ext>
                </a:extLst>
              </p:cNvPr>
              <p:cNvSpPr/>
              <p:nvPr/>
            </p:nvSpPr>
            <p:spPr>
              <a:xfrm>
                <a:off x="6196320" y="2238479"/>
                <a:ext cx="270000" cy="182160"/>
              </a:xfrm>
              <a:custGeom>
                <a:avLst/>
                <a:gdLst>
                  <a:gd name="connsiteX0" fmla="*/ 270000 w 270000"/>
                  <a:gd name="connsiteY0" fmla="*/ 63360 h 182160"/>
                  <a:gd name="connsiteX1" fmla="*/ 270000 w 270000"/>
                  <a:gd name="connsiteY1" fmla="*/ 105840 h 182160"/>
                  <a:gd name="connsiteX2" fmla="*/ 270000 w 270000"/>
                  <a:gd name="connsiteY2" fmla="*/ 182160 h 182160"/>
                  <a:gd name="connsiteX3" fmla="*/ 216720 w 270000"/>
                  <a:gd name="connsiteY3" fmla="*/ 182160 h 182160"/>
                  <a:gd name="connsiteX4" fmla="*/ 216720 w 270000"/>
                  <a:gd name="connsiteY4" fmla="*/ 108720 h 182160"/>
                  <a:gd name="connsiteX5" fmla="*/ 216720 w 270000"/>
                  <a:gd name="connsiteY5" fmla="*/ 80640 h 182160"/>
                  <a:gd name="connsiteX6" fmla="*/ 194400 w 270000"/>
                  <a:gd name="connsiteY6" fmla="*/ 48960 h 182160"/>
                  <a:gd name="connsiteX7" fmla="*/ 162000 w 270000"/>
                  <a:gd name="connsiteY7" fmla="*/ 70560 h 182160"/>
                  <a:gd name="connsiteX8" fmla="*/ 162000 w 270000"/>
                  <a:gd name="connsiteY8" fmla="*/ 105840 h 182160"/>
                  <a:gd name="connsiteX9" fmla="*/ 162000 w 270000"/>
                  <a:gd name="connsiteY9" fmla="*/ 182160 h 182160"/>
                  <a:gd name="connsiteX10" fmla="*/ 108720 w 270000"/>
                  <a:gd name="connsiteY10" fmla="*/ 182160 h 182160"/>
                  <a:gd name="connsiteX11" fmla="*/ 108720 w 270000"/>
                  <a:gd name="connsiteY11" fmla="*/ 108720 h 182160"/>
                  <a:gd name="connsiteX12" fmla="*/ 108720 w 270000"/>
                  <a:gd name="connsiteY12" fmla="*/ 80640 h 182160"/>
                  <a:gd name="connsiteX13" fmla="*/ 86400 w 270000"/>
                  <a:gd name="connsiteY13" fmla="*/ 48960 h 182160"/>
                  <a:gd name="connsiteX14" fmla="*/ 53280 w 270000"/>
                  <a:gd name="connsiteY14" fmla="*/ 72000 h 182160"/>
                  <a:gd name="connsiteX15" fmla="*/ 53280 w 270000"/>
                  <a:gd name="connsiteY15" fmla="*/ 108720 h 182160"/>
                  <a:gd name="connsiteX16" fmla="*/ 53280 w 270000"/>
                  <a:gd name="connsiteY16" fmla="*/ 182160 h 182160"/>
                  <a:gd name="connsiteX17" fmla="*/ 0 w 270000"/>
                  <a:gd name="connsiteY17" fmla="*/ 182160 h 182160"/>
                  <a:gd name="connsiteX18" fmla="*/ 0 w 270000"/>
                  <a:gd name="connsiteY18" fmla="*/ 105840 h 182160"/>
                  <a:gd name="connsiteX19" fmla="*/ 0 w 270000"/>
                  <a:gd name="connsiteY19" fmla="*/ 87840 h 182160"/>
                  <a:gd name="connsiteX20" fmla="*/ 0 w 270000"/>
                  <a:gd name="connsiteY20" fmla="*/ 5040 h 182160"/>
                  <a:gd name="connsiteX21" fmla="*/ 44640 w 270000"/>
                  <a:gd name="connsiteY21" fmla="*/ 2160 h 182160"/>
                  <a:gd name="connsiteX22" fmla="*/ 46800 w 270000"/>
                  <a:gd name="connsiteY22" fmla="*/ 33120 h 182160"/>
                  <a:gd name="connsiteX23" fmla="*/ 51120 w 270000"/>
                  <a:gd name="connsiteY23" fmla="*/ 33120 h 182160"/>
                  <a:gd name="connsiteX24" fmla="*/ 108720 w 270000"/>
                  <a:gd name="connsiteY24" fmla="*/ 0 h 182160"/>
                  <a:gd name="connsiteX25" fmla="*/ 154080 w 270000"/>
                  <a:gd name="connsiteY25" fmla="*/ 33120 h 182160"/>
                  <a:gd name="connsiteX26" fmla="*/ 156960 w 270000"/>
                  <a:gd name="connsiteY26" fmla="*/ 33120 h 182160"/>
                  <a:gd name="connsiteX27" fmla="*/ 216720 w 270000"/>
                  <a:gd name="connsiteY27" fmla="*/ 0 h 182160"/>
                  <a:gd name="connsiteX28" fmla="*/ 270000 w 270000"/>
                  <a:gd name="connsiteY28" fmla="*/ 63360 h 18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0000" h="182160">
                    <a:moveTo>
                      <a:pt x="270000" y="63360"/>
                    </a:moveTo>
                    <a:lnTo>
                      <a:pt x="270000" y="105840"/>
                    </a:lnTo>
                    <a:cubicBezTo>
                      <a:pt x="270000" y="134640"/>
                      <a:pt x="270000" y="156960"/>
                      <a:pt x="270000" y="182160"/>
                    </a:cubicBezTo>
                    <a:lnTo>
                      <a:pt x="216720" y="182160"/>
                    </a:lnTo>
                    <a:lnTo>
                      <a:pt x="216720" y="108720"/>
                    </a:lnTo>
                    <a:lnTo>
                      <a:pt x="216720" y="80640"/>
                    </a:lnTo>
                    <a:cubicBezTo>
                      <a:pt x="216720" y="59760"/>
                      <a:pt x="210960" y="48960"/>
                      <a:pt x="194400" y="48960"/>
                    </a:cubicBezTo>
                    <a:cubicBezTo>
                      <a:pt x="180720" y="48960"/>
                      <a:pt x="169920" y="58320"/>
                      <a:pt x="162000" y="70560"/>
                    </a:cubicBezTo>
                    <a:lnTo>
                      <a:pt x="162000" y="105840"/>
                    </a:lnTo>
                    <a:cubicBezTo>
                      <a:pt x="162000" y="134640"/>
                      <a:pt x="162000" y="156960"/>
                      <a:pt x="162000" y="182160"/>
                    </a:cubicBezTo>
                    <a:lnTo>
                      <a:pt x="108720" y="182160"/>
                    </a:lnTo>
                    <a:lnTo>
                      <a:pt x="108720" y="108720"/>
                    </a:lnTo>
                    <a:lnTo>
                      <a:pt x="108720" y="80640"/>
                    </a:lnTo>
                    <a:cubicBezTo>
                      <a:pt x="108720" y="59760"/>
                      <a:pt x="102960" y="48960"/>
                      <a:pt x="86400" y="48960"/>
                    </a:cubicBezTo>
                    <a:cubicBezTo>
                      <a:pt x="72000" y="48960"/>
                      <a:pt x="61200" y="59760"/>
                      <a:pt x="53280" y="72000"/>
                    </a:cubicBezTo>
                    <a:lnTo>
                      <a:pt x="53280" y="108720"/>
                    </a:lnTo>
                    <a:lnTo>
                      <a:pt x="53280" y="182160"/>
                    </a:lnTo>
                    <a:lnTo>
                      <a:pt x="0" y="182160"/>
                    </a:lnTo>
                    <a:lnTo>
                      <a:pt x="0" y="105840"/>
                    </a:lnTo>
                    <a:lnTo>
                      <a:pt x="0" y="87840"/>
                    </a:lnTo>
                    <a:lnTo>
                      <a:pt x="0" y="5040"/>
                    </a:lnTo>
                    <a:lnTo>
                      <a:pt x="44640" y="2160"/>
                    </a:lnTo>
                    <a:lnTo>
                      <a:pt x="46800" y="33120"/>
                    </a:lnTo>
                    <a:lnTo>
                      <a:pt x="51120" y="33120"/>
                    </a:lnTo>
                    <a:cubicBezTo>
                      <a:pt x="63360" y="15840"/>
                      <a:pt x="81360" y="0"/>
                      <a:pt x="108720" y="0"/>
                    </a:cubicBezTo>
                    <a:cubicBezTo>
                      <a:pt x="133920" y="0"/>
                      <a:pt x="147600" y="11520"/>
                      <a:pt x="154080" y="33120"/>
                    </a:cubicBezTo>
                    <a:lnTo>
                      <a:pt x="156960" y="33120"/>
                    </a:lnTo>
                    <a:cubicBezTo>
                      <a:pt x="169920" y="15840"/>
                      <a:pt x="188640" y="0"/>
                      <a:pt x="216720" y="0"/>
                    </a:cubicBezTo>
                    <a:cubicBezTo>
                      <a:pt x="252000" y="720"/>
                      <a:pt x="270000" y="22320"/>
                      <a:pt x="270000" y="63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1" name="Vrije vorm: vorm 380">
                <a:extLst>
                  <a:ext uri="{FF2B5EF4-FFF2-40B4-BE49-F238E27FC236}">
                    <a16:creationId xmlns:a16="http://schemas.microsoft.com/office/drawing/2014/main" id="{9A27D84D-7080-779E-FEA7-1FEC7A7DD6FD}"/>
                  </a:ext>
                </a:extLst>
              </p:cNvPr>
              <p:cNvSpPr/>
              <p:nvPr/>
            </p:nvSpPr>
            <p:spPr>
              <a:xfrm>
                <a:off x="6500159" y="2239920"/>
                <a:ext cx="139680" cy="185759"/>
              </a:xfrm>
              <a:custGeom>
                <a:avLst/>
                <a:gdLst>
                  <a:gd name="connsiteX0" fmla="*/ 0 w 139680"/>
                  <a:gd name="connsiteY0" fmla="*/ 173520 h 185759"/>
                  <a:gd name="connsiteX1" fmla="*/ 3600 w 139680"/>
                  <a:gd name="connsiteY1" fmla="*/ 128880 h 185759"/>
                  <a:gd name="connsiteX2" fmla="*/ 61200 w 139680"/>
                  <a:gd name="connsiteY2" fmla="*/ 144720 h 185759"/>
                  <a:gd name="connsiteX3" fmla="*/ 85680 w 139680"/>
                  <a:gd name="connsiteY3" fmla="*/ 128160 h 185759"/>
                  <a:gd name="connsiteX4" fmla="*/ 48960 w 139680"/>
                  <a:gd name="connsiteY4" fmla="*/ 108000 h 185759"/>
                  <a:gd name="connsiteX5" fmla="*/ 720 w 139680"/>
                  <a:gd name="connsiteY5" fmla="*/ 56160 h 185759"/>
                  <a:gd name="connsiteX6" fmla="*/ 65520 w 139680"/>
                  <a:gd name="connsiteY6" fmla="*/ 0 h 185759"/>
                  <a:gd name="connsiteX7" fmla="*/ 128880 w 139680"/>
                  <a:gd name="connsiteY7" fmla="*/ 12240 h 185759"/>
                  <a:gd name="connsiteX8" fmla="*/ 125280 w 139680"/>
                  <a:gd name="connsiteY8" fmla="*/ 57600 h 185759"/>
                  <a:gd name="connsiteX9" fmla="*/ 74880 w 139680"/>
                  <a:gd name="connsiteY9" fmla="*/ 41760 h 185759"/>
                  <a:gd name="connsiteX10" fmla="*/ 54720 w 139680"/>
                  <a:gd name="connsiteY10" fmla="*/ 56880 h 185759"/>
                  <a:gd name="connsiteX11" fmla="*/ 84240 w 139680"/>
                  <a:gd name="connsiteY11" fmla="*/ 77760 h 185759"/>
                  <a:gd name="connsiteX12" fmla="*/ 139680 w 139680"/>
                  <a:gd name="connsiteY12" fmla="*/ 128160 h 185759"/>
                  <a:gd name="connsiteX13" fmla="*/ 64800 w 139680"/>
                  <a:gd name="connsiteY13" fmla="*/ 185760 h 185759"/>
                  <a:gd name="connsiteX14" fmla="*/ 0 w 139680"/>
                  <a:gd name="connsiteY14" fmla="*/ 173520 h 18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9680" h="185759">
                    <a:moveTo>
                      <a:pt x="0" y="173520"/>
                    </a:moveTo>
                    <a:lnTo>
                      <a:pt x="3600" y="128880"/>
                    </a:lnTo>
                    <a:cubicBezTo>
                      <a:pt x="19440" y="138240"/>
                      <a:pt x="41040" y="144720"/>
                      <a:pt x="61200" y="144720"/>
                    </a:cubicBezTo>
                    <a:cubicBezTo>
                      <a:pt x="74880" y="144720"/>
                      <a:pt x="85680" y="141840"/>
                      <a:pt x="85680" y="128160"/>
                    </a:cubicBezTo>
                    <a:cubicBezTo>
                      <a:pt x="85680" y="118080"/>
                      <a:pt x="76320" y="115200"/>
                      <a:pt x="48960" y="108000"/>
                    </a:cubicBezTo>
                    <a:cubicBezTo>
                      <a:pt x="17280" y="100080"/>
                      <a:pt x="720" y="86400"/>
                      <a:pt x="720" y="56160"/>
                    </a:cubicBezTo>
                    <a:cubicBezTo>
                      <a:pt x="720" y="20160"/>
                      <a:pt x="25200" y="0"/>
                      <a:pt x="65520" y="0"/>
                    </a:cubicBezTo>
                    <a:cubicBezTo>
                      <a:pt x="91440" y="0"/>
                      <a:pt x="115920" y="6480"/>
                      <a:pt x="128880" y="12240"/>
                    </a:cubicBezTo>
                    <a:lnTo>
                      <a:pt x="125280" y="57600"/>
                    </a:lnTo>
                    <a:cubicBezTo>
                      <a:pt x="108720" y="46800"/>
                      <a:pt x="86400" y="41760"/>
                      <a:pt x="74880" y="41760"/>
                    </a:cubicBezTo>
                    <a:cubicBezTo>
                      <a:pt x="63360" y="41760"/>
                      <a:pt x="54720" y="46080"/>
                      <a:pt x="54720" y="56880"/>
                    </a:cubicBezTo>
                    <a:cubicBezTo>
                      <a:pt x="54720" y="66240"/>
                      <a:pt x="59760" y="70560"/>
                      <a:pt x="84240" y="77760"/>
                    </a:cubicBezTo>
                    <a:cubicBezTo>
                      <a:pt x="122400" y="87840"/>
                      <a:pt x="139680" y="97920"/>
                      <a:pt x="139680" y="128160"/>
                    </a:cubicBezTo>
                    <a:cubicBezTo>
                      <a:pt x="139680" y="162720"/>
                      <a:pt x="117360" y="185760"/>
                      <a:pt x="64800" y="185760"/>
                    </a:cubicBezTo>
                    <a:cubicBezTo>
                      <a:pt x="37440" y="185040"/>
                      <a:pt x="14400" y="180000"/>
                      <a:pt x="0" y="173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2" name="Vrije vorm: vorm 381">
                <a:extLst>
                  <a:ext uri="{FF2B5EF4-FFF2-40B4-BE49-F238E27FC236}">
                    <a16:creationId xmlns:a16="http://schemas.microsoft.com/office/drawing/2014/main" id="{2EF258FA-851A-88E9-E3EF-0C9022849123}"/>
                  </a:ext>
                </a:extLst>
              </p:cNvPr>
              <p:cNvSpPr/>
              <p:nvPr/>
            </p:nvSpPr>
            <p:spPr>
              <a:xfrm>
                <a:off x="5433120" y="2647440"/>
                <a:ext cx="95039" cy="113039"/>
              </a:xfrm>
              <a:custGeom>
                <a:avLst/>
                <a:gdLst>
                  <a:gd name="connsiteX0" fmla="*/ 95040 w 95039"/>
                  <a:gd name="connsiteY0" fmla="*/ 0 h 113039"/>
                  <a:gd name="connsiteX1" fmla="*/ 79200 w 95039"/>
                  <a:gd name="connsiteY1" fmla="*/ 27360 h 113039"/>
                  <a:gd name="connsiteX2" fmla="*/ 54720 w 95039"/>
                  <a:gd name="connsiteY2" fmla="*/ 68400 h 113039"/>
                  <a:gd name="connsiteX3" fmla="*/ 54720 w 95039"/>
                  <a:gd name="connsiteY3" fmla="*/ 75600 h 113039"/>
                  <a:gd name="connsiteX4" fmla="*/ 54720 w 95039"/>
                  <a:gd name="connsiteY4" fmla="*/ 113040 h 113039"/>
                  <a:gd name="connsiteX5" fmla="*/ 40320 w 95039"/>
                  <a:gd name="connsiteY5" fmla="*/ 113040 h 113039"/>
                  <a:gd name="connsiteX6" fmla="*/ 40320 w 95039"/>
                  <a:gd name="connsiteY6" fmla="*/ 75600 h 113039"/>
                  <a:gd name="connsiteX7" fmla="*/ 40320 w 95039"/>
                  <a:gd name="connsiteY7" fmla="*/ 68400 h 113039"/>
                  <a:gd name="connsiteX8" fmla="*/ 15840 w 95039"/>
                  <a:gd name="connsiteY8" fmla="*/ 27360 h 113039"/>
                  <a:gd name="connsiteX9" fmla="*/ 0 w 95039"/>
                  <a:gd name="connsiteY9" fmla="*/ 0 h 113039"/>
                  <a:gd name="connsiteX10" fmla="*/ 16560 w 95039"/>
                  <a:gd name="connsiteY10" fmla="*/ 0 h 113039"/>
                  <a:gd name="connsiteX11" fmla="*/ 36000 w 95039"/>
                  <a:gd name="connsiteY11" fmla="*/ 33840 h 113039"/>
                  <a:gd name="connsiteX12" fmla="*/ 46800 w 95039"/>
                  <a:gd name="connsiteY12" fmla="*/ 53280 h 113039"/>
                  <a:gd name="connsiteX13" fmla="*/ 48240 w 95039"/>
                  <a:gd name="connsiteY13" fmla="*/ 53280 h 113039"/>
                  <a:gd name="connsiteX14" fmla="*/ 59040 w 95039"/>
                  <a:gd name="connsiteY14" fmla="*/ 34560 h 113039"/>
                  <a:gd name="connsiteX15" fmla="*/ 79200 w 95039"/>
                  <a:gd name="connsiteY15" fmla="*/ 0 h 113039"/>
                  <a:gd name="connsiteX16" fmla="*/ 95040 w 95039"/>
                  <a:gd name="connsiteY16" fmla="*/ 0 h 113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5039" h="113039">
                    <a:moveTo>
                      <a:pt x="95040" y="0"/>
                    </a:moveTo>
                    <a:cubicBezTo>
                      <a:pt x="89280" y="9360"/>
                      <a:pt x="84240" y="18000"/>
                      <a:pt x="79200" y="27360"/>
                    </a:cubicBezTo>
                    <a:lnTo>
                      <a:pt x="54720" y="68400"/>
                    </a:lnTo>
                    <a:lnTo>
                      <a:pt x="54720" y="75600"/>
                    </a:lnTo>
                    <a:lnTo>
                      <a:pt x="54720" y="113040"/>
                    </a:lnTo>
                    <a:lnTo>
                      <a:pt x="40320" y="113040"/>
                    </a:lnTo>
                    <a:lnTo>
                      <a:pt x="40320" y="75600"/>
                    </a:lnTo>
                    <a:lnTo>
                      <a:pt x="40320" y="68400"/>
                    </a:lnTo>
                    <a:lnTo>
                      <a:pt x="15840" y="27360"/>
                    </a:lnTo>
                    <a:lnTo>
                      <a:pt x="0" y="0"/>
                    </a:lnTo>
                    <a:lnTo>
                      <a:pt x="16560" y="0"/>
                    </a:lnTo>
                    <a:lnTo>
                      <a:pt x="36000" y="33840"/>
                    </a:lnTo>
                    <a:lnTo>
                      <a:pt x="46800" y="53280"/>
                    </a:lnTo>
                    <a:lnTo>
                      <a:pt x="48240" y="53280"/>
                    </a:lnTo>
                    <a:lnTo>
                      <a:pt x="59040" y="34560"/>
                    </a:lnTo>
                    <a:cubicBezTo>
                      <a:pt x="66240" y="22320"/>
                      <a:pt x="70560" y="14400"/>
                      <a:pt x="79200" y="0"/>
                    </a:cubicBezTo>
                    <a:lnTo>
                      <a:pt x="9504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3" name="Vrije vorm: vorm 382">
                <a:extLst>
                  <a:ext uri="{FF2B5EF4-FFF2-40B4-BE49-F238E27FC236}">
                    <a16:creationId xmlns:a16="http://schemas.microsoft.com/office/drawing/2014/main" id="{36F1ED9A-A52E-1266-FB34-45C38EE1A7FB}"/>
                  </a:ext>
                </a:extLst>
              </p:cNvPr>
              <p:cNvSpPr/>
              <p:nvPr/>
            </p:nvSpPr>
            <p:spPr>
              <a:xfrm>
                <a:off x="552527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4" name="Vrije vorm: vorm 383">
                <a:extLst>
                  <a:ext uri="{FF2B5EF4-FFF2-40B4-BE49-F238E27FC236}">
                    <a16:creationId xmlns:a16="http://schemas.microsoft.com/office/drawing/2014/main" id="{218884A8-8C7B-1C67-C9E3-5AF3DA504C72}"/>
                  </a:ext>
                </a:extLst>
              </p:cNvPr>
              <p:cNvSpPr/>
              <p:nvPr/>
            </p:nvSpPr>
            <p:spPr>
              <a:xfrm>
                <a:off x="5623920" y="26812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5" name="Vrije vorm: vorm 384">
                <a:extLst>
                  <a:ext uri="{FF2B5EF4-FFF2-40B4-BE49-F238E27FC236}">
                    <a16:creationId xmlns:a16="http://schemas.microsoft.com/office/drawing/2014/main" id="{8BDF2EB7-099A-8507-C9A1-AE2B88B56F94}"/>
                  </a:ext>
                </a:extLst>
              </p:cNvPr>
              <p:cNvSpPr/>
              <p:nvPr/>
            </p:nvSpPr>
            <p:spPr>
              <a:xfrm>
                <a:off x="571464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6" name="Vrije vorm: vorm 385">
                <a:extLst>
                  <a:ext uri="{FF2B5EF4-FFF2-40B4-BE49-F238E27FC236}">
                    <a16:creationId xmlns:a16="http://schemas.microsoft.com/office/drawing/2014/main" id="{7A0D5239-38BD-49E7-CD57-1AD8830086A4}"/>
                  </a:ext>
                </a:extLst>
              </p:cNvPr>
              <p:cNvSpPr/>
              <p:nvPr/>
            </p:nvSpPr>
            <p:spPr>
              <a:xfrm>
                <a:off x="5798159" y="2681279"/>
                <a:ext cx="118800" cy="79920"/>
              </a:xfrm>
              <a:custGeom>
                <a:avLst/>
                <a:gdLst>
                  <a:gd name="connsiteX0" fmla="*/ 25920 w 118800"/>
                  <a:gd name="connsiteY0" fmla="*/ 79200 h 79920"/>
                  <a:gd name="connsiteX1" fmla="*/ 15840 w 118800"/>
                  <a:gd name="connsiteY1" fmla="*/ 48960 h 79920"/>
                  <a:gd name="connsiteX2" fmla="*/ 11520 w 118800"/>
                  <a:gd name="connsiteY2" fmla="*/ 35280 h 79920"/>
                  <a:gd name="connsiteX3" fmla="*/ 0 w 118800"/>
                  <a:gd name="connsiteY3" fmla="*/ 720 h 79920"/>
                  <a:gd name="connsiteX4" fmla="*/ 13680 w 118800"/>
                  <a:gd name="connsiteY4" fmla="*/ 0 h 79920"/>
                  <a:gd name="connsiteX5" fmla="*/ 25920 w 118800"/>
                  <a:gd name="connsiteY5" fmla="*/ 41040 h 79920"/>
                  <a:gd name="connsiteX6" fmla="*/ 33120 w 118800"/>
                  <a:gd name="connsiteY6" fmla="*/ 65520 h 79920"/>
                  <a:gd name="connsiteX7" fmla="*/ 34560 w 118800"/>
                  <a:gd name="connsiteY7" fmla="*/ 65520 h 79920"/>
                  <a:gd name="connsiteX8" fmla="*/ 41760 w 118800"/>
                  <a:gd name="connsiteY8" fmla="*/ 40320 h 79920"/>
                  <a:gd name="connsiteX9" fmla="*/ 53280 w 118800"/>
                  <a:gd name="connsiteY9" fmla="*/ 720 h 79920"/>
                  <a:gd name="connsiteX10" fmla="*/ 66240 w 118800"/>
                  <a:gd name="connsiteY10" fmla="*/ 720 h 79920"/>
                  <a:gd name="connsiteX11" fmla="*/ 77760 w 118800"/>
                  <a:gd name="connsiteY11" fmla="*/ 40320 h 79920"/>
                  <a:gd name="connsiteX12" fmla="*/ 84960 w 118800"/>
                  <a:gd name="connsiteY12" fmla="*/ 65520 h 79920"/>
                  <a:gd name="connsiteX13" fmla="*/ 86400 w 118800"/>
                  <a:gd name="connsiteY13" fmla="*/ 65520 h 79920"/>
                  <a:gd name="connsiteX14" fmla="*/ 93600 w 118800"/>
                  <a:gd name="connsiteY14" fmla="*/ 40320 h 79920"/>
                  <a:gd name="connsiteX15" fmla="*/ 105120 w 118800"/>
                  <a:gd name="connsiteY15" fmla="*/ 1440 h 79920"/>
                  <a:gd name="connsiteX16" fmla="*/ 118800 w 118800"/>
                  <a:gd name="connsiteY16" fmla="*/ 1440 h 79920"/>
                  <a:gd name="connsiteX17" fmla="*/ 107280 w 118800"/>
                  <a:gd name="connsiteY17" fmla="*/ 36000 h 79920"/>
                  <a:gd name="connsiteX18" fmla="*/ 102960 w 118800"/>
                  <a:gd name="connsiteY18" fmla="*/ 49680 h 79920"/>
                  <a:gd name="connsiteX19" fmla="*/ 92880 w 118800"/>
                  <a:gd name="connsiteY19" fmla="*/ 79920 h 79920"/>
                  <a:gd name="connsiteX20" fmla="*/ 77760 w 118800"/>
                  <a:gd name="connsiteY20" fmla="*/ 79920 h 79920"/>
                  <a:gd name="connsiteX21" fmla="*/ 66240 w 118800"/>
                  <a:gd name="connsiteY21" fmla="*/ 42480 h 79920"/>
                  <a:gd name="connsiteX22" fmla="*/ 59040 w 118800"/>
                  <a:gd name="connsiteY22" fmla="*/ 19440 h 79920"/>
                  <a:gd name="connsiteX23" fmla="*/ 57600 w 118800"/>
                  <a:gd name="connsiteY23" fmla="*/ 19440 h 79920"/>
                  <a:gd name="connsiteX24" fmla="*/ 51120 w 118800"/>
                  <a:gd name="connsiteY24" fmla="*/ 42480 h 79920"/>
                  <a:gd name="connsiteX25" fmla="*/ 40320 w 118800"/>
                  <a:gd name="connsiteY25" fmla="*/ 79920 h 79920"/>
                  <a:gd name="connsiteX26" fmla="*/ 25920 w 118800"/>
                  <a:gd name="connsiteY26" fmla="*/ 79920 h 7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8800" h="79920">
                    <a:moveTo>
                      <a:pt x="25920" y="79200"/>
                    </a:moveTo>
                    <a:cubicBezTo>
                      <a:pt x="22320" y="69120"/>
                      <a:pt x="19440" y="59760"/>
                      <a:pt x="15840" y="48960"/>
                    </a:cubicBezTo>
                    <a:lnTo>
                      <a:pt x="11520" y="35280"/>
                    </a:lnTo>
                    <a:cubicBezTo>
                      <a:pt x="7920" y="23760"/>
                      <a:pt x="4320" y="12240"/>
                      <a:pt x="0" y="720"/>
                    </a:cubicBezTo>
                    <a:lnTo>
                      <a:pt x="13680" y="0"/>
                    </a:lnTo>
                    <a:cubicBezTo>
                      <a:pt x="17280" y="12960"/>
                      <a:pt x="22320" y="28080"/>
                      <a:pt x="25920" y="41040"/>
                    </a:cubicBezTo>
                    <a:lnTo>
                      <a:pt x="33120" y="65520"/>
                    </a:lnTo>
                    <a:lnTo>
                      <a:pt x="34560" y="65520"/>
                    </a:lnTo>
                    <a:lnTo>
                      <a:pt x="41760" y="40320"/>
                    </a:lnTo>
                    <a:cubicBezTo>
                      <a:pt x="45360" y="27360"/>
                      <a:pt x="48960" y="14400"/>
                      <a:pt x="53280" y="720"/>
                    </a:cubicBezTo>
                    <a:lnTo>
                      <a:pt x="66240" y="720"/>
                    </a:lnTo>
                    <a:lnTo>
                      <a:pt x="77760" y="40320"/>
                    </a:lnTo>
                    <a:lnTo>
                      <a:pt x="84960" y="65520"/>
                    </a:lnTo>
                    <a:lnTo>
                      <a:pt x="86400" y="65520"/>
                    </a:lnTo>
                    <a:lnTo>
                      <a:pt x="93600" y="40320"/>
                    </a:lnTo>
                    <a:cubicBezTo>
                      <a:pt x="97200" y="27360"/>
                      <a:pt x="101520" y="12960"/>
                      <a:pt x="105120" y="1440"/>
                    </a:cubicBezTo>
                    <a:lnTo>
                      <a:pt x="118800" y="1440"/>
                    </a:lnTo>
                    <a:cubicBezTo>
                      <a:pt x="115200" y="12960"/>
                      <a:pt x="111600" y="24480"/>
                      <a:pt x="107280" y="36000"/>
                    </a:cubicBezTo>
                    <a:lnTo>
                      <a:pt x="102960" y="49680"/>
                    </a:lnTo>
                    <a:cubicBezTo>
                      <a:pt x="99360" y="59760"/>
                      <a:pt x="96480" y="69840"/>
                      <a:pt x="92880" y="79920"/>
                    </a:cubicBezTo>
                    <a:lnTo>
                      <a:pt x="77760" y="79920"/>
                    </a:lnTo>
                    <a:cubicBezTo>
                      <a:pt x="74160" y="67680"/>
                      <a:pt x="69840" y="54000"/>
                      <a:pt x="66240" y="42480"/>
                    </a:cubicBezTo>
                    <a:lnTo>
                      <a:pt x="59040" y="19440"/>
                    </a:lnTo>
                    <a:lnTo>
                      <a:pt x="57600" y="19440"/>
                    </a:lnTo>
                    <a:lnTo>
                      <a:pt x="51120" y="42480"/>
                    </a:lnTo>
                    <a:cubicBezTo>
                      <a:pt x="47520" y="54000"/>
                      <a:pt x="43920" y="67680"/>
                      <a:pt x="40320" y="79920"/>
                    </a:cubicBezTo>
                    <a:lnTo>
                      <a:pt x="2592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7" name="Vrije vorm: vorm 386">
                <a:extLst>
                  <a:ext uri="{FF2B5EF4-FFF2-40B4-BE49-F238E27FC236}">
                    <a16:creationId xmlns:a16="http://schemas.microsoft.com/office/drawing/2014/main" id="{E296506F-D1EB-E0E9-A093-21F12302A21F}"/>
                  </a:ext>
                </a:extLst>
              </p:cNvPr>
              <p:cNvSpPr/>
              <p:nvPr/>
            </p:nvSpPr>
            <p:spPr>
              <a:xfrm>
                <a:off x="5926320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8" name="Vrije vorm: vorm 387">
                <a:extLst>
                  <a:ext uri="{FF2B5EF4-FFF2-40B4-BE49-F238E27FC236}">
                    <a16:creationId xmlns:a16="http://schemas.microsoft.com/office/drawing/2014/main" id="{BD8B1CBE-3F05-42D2-61CE-01FF66C7037D}"/>
                  </a:ext>
                </a:extLst>
              </p:cNvPr>
              <p:cNvSpPr/>
              <p:nvPr/>
            </p:nvSpPr>
            <p:spPr>
              <a:xfrm>
                <a:off x="602640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9" name="Vrije vorm: vorm 388">
                <a:extLst>
                  <a:ext uri="{FF2B5EF4-FFF2-40B4-BE49-F238E27FC236}">
                    <a16:creationId xmlns:a16="http://schemas.microsoft.com/office/drawing/2014/main" id="{F750209C-5BD7-C9B1-AD22-2B6F69E8B57F}"/>
                  </a:ext>
                </a:extLst>
              </p:cNvPr>
              <p:cNvSpPr/>
              <p:nvPr/>
            </p:nvSpPr>
            <p:spPr>
              <a:xfrm>
                <a:off x="6089759" y="2643120"/>
                <a:ext cx="69840" cy="117359"/>
              </a:xfrm>
              <a:custGeom>
                <a:avLst/>
                <a:gdLst>
                  <a:gd name="connsiteX0" fmla="*/ 41760 w 69840"/>
                  <a:gd name="connsiteY0" fmla="*/ 89280 h 117359"/>
                  <a:gd name="connsiteX1" fmla="*/ 69840 w 69840"/>
                  <a:gd name="connsiteY1" fmla="*/ 117360 h 117359"/>
                  <a:gd name="connsiteX2" fmla="*/ 52560 w 69840"/>
                  <a:gd name="connsiteY2" fmla="*/ 117360 h 117359"/>
                  <a:gd name="connsiteX3" fmla="*/ 30960 w 69840"/>
                  <a:gd name="connsiteY3" fmla="*/ 95760 h 117359"/>
                  <a:gd name="connsiteX4" fmla="*/ 17280 w 69840"/>
                  <a:gd name="connsiteY4" fmla="*/ 82080 h 117359"/>
                  <a:gd name="connsiteX5" fmla="*/ 12960 w 69840"/>
                  <a:gd name="connsiteY5" fmla="*/ 82080 h 117359"/>
                  <a:gd name="connsiteX6" fmla="*/ 12960 w 69840"/>
                  <a:gd name="connsiteY6" fmla="*/ 84240 h 117359"/>
                  <a:gd name="connsiteX7" fmla="*/ 12960 w 69840"/>
                  <a:gd name="connsiteY7" fmla="*/ 116640 h 117359"/>
                  <a:gd name="connsiteX8" fmla="*/ 0 w 69840"/>
                  <a:gd name="connsiteY8" fmla="*/ 116640 h 117359"/>
                  <a:gd name="connsiteX9" fmla="*/ 0 w 69840"/>
                  <a:gd name="connsiteY9" fmla="*/ 82080 h 117359"/>
                  <a:gd name="connsiteX10" fmla="*/ 0 w 69840"/>
                  <a:gd name="connsiteY10" fmla="*/ 38880 h 117359"/>
                  <a:gd name="connsiteX11" fmla="*/ 0 w 69840"/>
                  <a:gd name="connsiteY11" fmla="*/ 1440 h 117359"/>
                  <a:gd name="connsiteX12" fmla="*/ 12960 w 69840"/>
                  <a:gd name="connsiteY12" fmla="*/ 0 h 117359"/>
                  <a:gd name="connsiteX13" fmla="*/ 12960 w 69840"/>
                  <a:gd name="connsiteY13" fmla="*/ 39600 h 117359"/>
                  <a:gd name="connsiteX14" fmla="*/ 12960 w 69840"/>
                  <a:gd name="connsiteY14" fmla="*/ 73440 h 117359"/>
                  <a:gd name="connsiteX15" fmla="*/ 18000 w 69840"/>
                  <a:gd name="connsiteY15" fmla="*/ 73440 h 117359"/>
                  <a:gd name="connsiteX16" fmla="*/ 29520 w 69840"/>
                  <a:gd name="connsiteY16" fmla="*/ 61200 h 117359"/>
                  <a:gd name="connsiteX17" fmla="*/ 50400 w 69840"/>
                  <a:gd name="connsiteY17" fmla="*/ 38880 h 117359"/>
                  <a:gd name="connsiteX18" fmla="*/ 66240 w 69840"/>
                  <a:gd name="connsiteY18" fmla="*/ 38880 h 117359"/>
                  <a:gd name="connsiteX19" fmla="*/ 39600 w 69840"/>
                  <a:gd name="connsiteY19" fmla="*/ 66240 h 117359"/>
                  <a:gd name="connsiteX20" fmla="*/ 28800 w 69840"/>
                  <a:gd name="connsiteY20" fmla="*/ 77040 h 117359"/>
                  <a:gd name="connsiteX21" fmla="*/ 41760 w 69840"/>
                  <a:gd name="connsiteY21" fmla="*/ 89280 h 11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9840" h="117359">
                    <a:moveTo>
                      <a:pt x="41760" y="89280"/>
                    </a:moveTo>
                    <a:cubicBezTo>
                      <a:pt x="51120" y="98640"/>
                      <a:pt x="60480" y="108000"/>
                      <a:pt x="69840" y="117360"/>
                    </a:cubicBezTo>
                    <a:lnTo>
                      <a:pt x="52560" y="117360"/>
                    </a:lnTo>
                    <a:cubicBezTo>
                      <a:pt x="45360" y="110160"/>
                      <a:pt x="38160" y="102960"/>
                      <a:pt x="30960" y="95760"/>
                    </a:cubicBezTo>
                    <a:lnTo>
                      <a:pt x="17280" y="82080"/>
                    </a:lnTo>
                    <a:lnTo>
                      <a:pt x="12960" y="82080"/>
                    </a:lnTo>
                    <a:lnTo>
                      <a:pt x="12960" y="84240"/>
                    </a:lnTo>
                    <a:lnTo>
                      <a:pt x="12960" y="116640"/>
                    </a:lnTo>
                    <a:lnTo>
                      <a:pt x="0" y="116640"/>
                    </a:lnTo>
                    <a:lnTo>
                      <a:pt x="0" y="82080"/>
                    </a:lnTo>
                    <a:lnTo>
                      <a:pt x="0" y="38880"/>
                    </a:lnTo>
                    <a:lnTo>
                      <a:pt x="0" y="1440"/>
                    </a:lnTo>
                    <a:lnTo>
                      <a:pt x="12960" y="0"/>
                    </a:lnTo>
                    <a:lnTo>
                      <a:pt x="12960" y="39600"/>
                    </a:lnTo>
                    <a:lnTo>
                      <a:pt x="12960" y="73440"/>
                    </a:lnTo>
                    <a:lnTo>
                      <a:pt x="18000" y="73440"/>
                    </a:lnTo>
                    <a:lnTo>
                      <a:pt x="29520" y="61200"/>
                    </a:lnTo>
                    <a:cubicBezTo>
                      <a:pt x="36720" y="54000"/>
                      <a:pt x="43200" y="46080"/>
                      <a:pt x="50400" y="38880"/>
                    </a:cubicBezTo>
                    <a:lnTo>
                      <a:pt x="66240" y="38880"/>
                    </a:lnTo>
                    <a:lnTo>
                      <a:pt x="39600" y="66240"/>
                    </a:lnTo>
                    <a:lnTo>
                      <a:pt x="28800" y="77040"/>
                    </a:lnTo>
                    <a:lnTo>
                      <a:pt x="41760" y="892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0" name="Vrije vorm: vorm 389">
                <a:extLst>
                  <a:ext uri="{FF2B5EF4-FFF2-40B4-BE49-F238E27FC236}">
                    <a16:creationId xmlns:a16="http://schemas.microsoft.com/office/drawing/2014/main" id="{12783C3B-F41B-AC1A-E3BF-78C759E18AFF}"/>
                  </a:ext>
                </a:extLst>
              </p:cNvPr>
              <p:cNvSpPr/>
              <p:nvPr/>
            </p:nvSpPr>
            <p:spPr>
              <a:xfrm>
                <a:off x="6171120" y="2679840"/>
                <a:ext cx="55439" cy="82079"/>
              </a:xfrm>
              <a:custGeom>
                <a:avLst/>
                <a:gdLst>
                  <a:gd name="connsiteX0" fmla="*/ 0 w 55439"/>
                  <a:gd name="connsiteY0" fmla="*/ 76320 h 82079"/>
                  <a:gd name="connsiteX1" fmla="*/ 720 w 55439"/>
                  <a:gd name="connsiteY1" fmla="*/ 64080 h 82079"/>
                  <a:gd name="connsiteX2" fmla="*/ 25920 w 55439"/>
                  <a:gd name="connsiteY2" fmla="*/ 70560 h 82079"/>
                  <a:gd name="connsiteX3" fmla="*/ 41760 w 55439"/>
                  <a:gd name="connsiteY3" fmla="*/ 58320 h 82079"/>
                  <a:gd name="connsiteX4" fmla="*/ 21600 w 55439"/>
                  <a:gd name="connsiteY4" fmla="*/ 45360 h 82079"/>
                  <a:gd name="connsiteX5" fmla="*/ 0 w 55439"/>
                  <a:gd name="connsiteY5" fmla="*/ 23040 h 82079"/>
                  <a:gd name="connsiteX6" fmla="*/ 25920 w 55439"/>
                  <a:gd name="connsiteY6" fmla="*/ 0 h 82079"/>
                  <a:gd name="connsiteX7" fmla="*/ 50400 w 55439"/>
                  <a:gd name="connsiteY7" fmla="*/ 5760 h 82079"/>
                  <a:gd name="connsiteX8" fmla="*/ 48960 w 55439"/>
                  <a:gd name="connsiteY8" fmla="*/ 18000 h 82079"/>
                  <a:gd name="connsiteX9" fmla="*/ 26640 w 55439"/>
                  <a:gd name="connsiteY9" fmla="*/ 11520 h 82079"/>
                  <a:gd name="connsiteX10" fmla="*/ 12960 w 55439"/>
                  <a:gd name="connsiteY10" fmla="*/ 23040 h 82079"/>
                  <a:gd name="connsiteX11" fmla="*/ 30240 w 55439"/>
                  <a:gd name="connsiteY11" fmla="*/ 36000 h 82079"/>
                  <a:gd name="connsiteX12" fmla="*/ 55440 w 55439"/>
                  <a:gd name="connsiteY12" fmla="*/ 58320 h 82079"/>
                  <a:gd name="connsiteX13" fmla="*/ 26640 w 55439"/>
                  <a:gd name="connsiteY13" fmla="*/ 82080 h 82079"/>
                  <a:gd name="connsiteX14" fmla="*/ 0 w 55439"/>
                  <a:gd name="connsiteY14" fmla="*/ 7632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39" h="82079">
                    <a:moveTo>
                      <a:pt x="0" y="76320"/>
                    </a:moveTo>
                    <a:lnTo>
                      <a:pt x="720" y="64080"/>
                    </a:lnTo>
                    <a:cubicBezTo>
                      <a:pt x="7920" y="68400"/>
                      <a:pt x="17280" y="70560"/>
                      <a:pt x="25920" y="70560"/>
                    </a:cubicBezTo>
                    <a:cubicBezTo>
                      <a:pt x="34560" y="70560"/>
                      <a:pt x="41760" y="68400"/>
                      <a:pt x="41760" y="58320"/>
                    </a:cubicBezTo>
                    <a:cubicBezTo>
                      <a:pt x="41760" y="51840"/>
                      <a:pt x="36720" y="49680"/>
                      <a:pt x="21600" y="45360"/>
                    </a:cubicBezTo>
                    <a:cubicBezTo>
                      <a:pt x="9360" y="41760"/>
                      <a:pt x="0" y="36720"/>
                      <a:pt x="0" y="23040"/>
                    </a:cubicBezTo>
                    <a:cubicBezTo>
                      <a:pt x="0" y="8640"/>
                      <a:pt x="10080" y="0"/>
                      <a:pt x="25920" y="0"/>
                    </a:cubicBezTo>
                    <a:cubicBezTo>
                      <a:pt x="36000" y="0"/>
                      <a:pt x="45360" y="2880"/>
                      <a:pt x="50400" y="5760"/>
                    </a:cubicBezTo>
                    <a:lnTo>
                      <a:pt x="48960" y="18000"/>
                    </a:lnTo>
                    <a:cubicBezTo>
                      <a:pt x="41040" y="12960"/>
                      <a:pt x="32400" y="11520"/>
                      <a:pt x="26640" y="11520"/>
                    </a:cubicBezTo>
                    <a:cubicBezTo>
                      <a:pt x="20160" y="11520"/>
                      <a:pt x="12960" y="13680"/>
                      <a:pt x="12960" y="23040"/>
                    </a:cubicBezTo>
                    <a:cubicBezTo>
                      <a:pt x="12960" y="29520"/>
                      <a:pt x="16560" y="32400"/>
                      <a:pt x="30240" y="36000"/>
                    </a:cubicBezTo>
                    <a:cubicBezTo>
                      <a:pt x="46080" y="40320"/>
                      <a:pt x="55440" y="44640"/>
                      <a:pt x="55440" y="58320"/>
                    </a:cubicBezTo>
                    <a:cubicBezTo>
                      <a:pt x="55440" y="72000"/>
                      <a:pt x="46800" y="82080"/>
                      <a:pt x="26640" y="82080"/>
                    </a:cubicBezTo>
                    <a:cubicBezTo>
                      <a:pt x="17280" y="82080"/>
                      <a:pt x="6480" y="79920"/>
                      <a:pt x="0" y="763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1" name="Vrije vorm: vorm 390">
                <a:extLst>
                  <a:ext uri="{FF2B5EF4-FFF2-40B4-BE49-F238E27FC236}">
                    <a16:creationId xmlns:a16="http://schemas.microsoft.com/office/drawing/2014/main" id="{789E353A-C42D-FCD3-F799-E989F8997319}"/>
                  </a:ext>
                </a:extLst>
              </p:cNvPr>
              <p:cNvSpPr/>
              <p:nvPr/>
            </p:nvSpPr>
            <p:spPr>
              <a:xfrm>
                <a:off x="6248159" y="2679840"/>
                <a:ext cx="72000" cy="111600"/>
              </a:xfrm>
              <a:custGeom>
                <a:avLst/>
                <a:gdLst>
                  <a:gd name="connsiteX0" fmla="*/ 0 w 72000"/>
                  <a:gd name="connsiteY0" fmla="*/ 111600 h 111600"/>
                  <a:gd name="connsiteX1" fmla="*/ 0 w 72000"/>
                  <a:gd name="connsiteY1" fmla="*/ 76320 h 111600"/>
                  <a:gd name="connsiteX2" fmla="*/ 0 w 72000"/>
                  <a:gd name="connsiteY2" fmla="*/ 38160 h 111600"/>
                  <a:gd name="connsiteX3" fmla="*/ 0 w 72000"/>
                  <a:gd name="connsiteY3" fmla="*/ 2160 h 111600"/>
                  <a:gd name="connsiteX4" fmla="*/ 12240 w 72000"/>
                  <a:gd name="connsiteY4" fmla="*/ 1440 h 111600"/>
                  <a:gd name="connsiteX5" fmla="*/ 12240 w 72000"/>
                  <a:gd name="connsiteY5" fmla="*/ 11520 h 111600"/>
                  <a:gd name="connsiteX6" fmla="*/ 13680 w 72000"/>
                  <a:gd name="connsiteY6" fmla="*/ 11520 h 111600"/>
                  <a:gd name="connsiteX7" fmla="*/ 38160 w 72000"/>
                  <a:gd name="connsiteY7" fmla="*/ 0 h 111600"/>
                  <a:gd name="connsiteX8" fmla="*/ 72000 w 72000"/>
                  <a:gd name="connsiteY8" fmla="*/ 41040 h 111600"/>
                  <a:gd name="connsiteX9" fmla="*/ 38160 w 72000"/>
                  <a:gd name="connsiteY9" fmla="*/ 82080 h 111600"/>
                  <a:gd name="connsiteX10" fmla="*/ 13680 w 72000"/>
                  <a:gd name="connsiteY10" fmla="*/ 70560 h 111600"/>
                  <a:gd name="connsiteX11" fmla="*/ 12240 w 72000"/>
                  <a:gd name="connsiteY11" fmla="*/ 70560 h 111600"/>
                  <a:gd name="connsiteX12" fmla="*/ 12240 w 72000"/>
                  <a:gd name="connsiteY12" fmla="*/ 77040 h 111600"/>
                  <a:gd name="connsiteX13" fmla="*/ 12240 w 72000"/>
                  <a:gd name="connsiteY13" fmla="*/ 110880 h 111600"/>
                  <a:gd name="connsiteX14" fmla="*/ 0 w 72000"/>
                  <a:gd name="connsiteY14" fmla="*/ 111600 h 111600"/>
                  <a:gd name="connsiteX15" fmla="*/ 58320 w 72000"/>
                  <a:gd name="connsiteY15" fmla="*/ 41040 h 111600"/>
                  <a:gd name="connsiteX16" fmla="*/ 33840 w 72000"/>
                  <a:gd name="connsiteY16" fmla="*/ 12240 h 111600"/>
                  <a:gd name="connsiteX17" fmla="*/ 12960 w 72000"/>
                  <a:gd name="connsiteY17" fmla="*/ 23040 h 111600"/>
                  <a:gd name="connsiteX18" fmla="*/ 12960 w 72000"/>
                  <a:gd name="connsiteY18" fmla="*/ 58320 h 111600"/>
                  <a:gd name="connsiteX19" fmla="*/ 34560 w 72000"/>
                  <a:gd name="connsiteY19" fmla="*/ 71280 h 111600"/>
                  <a:gd name="connsiteX20" fmla="*/ 58320 w 72000"/>
                  <a:gd name="connsiteY20" fmla="*/ 4104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2000" h="111600">
                    <a:moveTo>
                      <a:pt x="0" y="111600"/>
                    </a:moveTo>
                    <a:lnTo>
                      <a:pt x="0" y="7632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2240" y="1440"/>
                    </a:lnTo>
                    <a:lnTo>
                      <a:pt x="12240" y="11520"/>
                    </a:lnTo>
                    <a:lnTo>
                      <a:pt x="13680" y="11520"/>
                    </a:lnTo>
                    <a:cubicBezTo>
                      <a:pt x="18000" y="5040"/>
                      <a:pt x="27360" y="0"/>
                      <a:pt x="38160" y="0"/>
                    </a:cubicBezTo>
                    <a:cubicBezTo>
                      <a:pt x="59760" y="0"/>
                      <a:pt x="72000" y="17280"/>
                      <a:pt x="72000" y="41040"/>
                    </a:cubicBezTo>
                    <a:cubicBezTo>
                      <a:pt x="72000" y="63360"/>
                      <a:pt x="61200" y="82080"/>
                      <a:pt x="38160" y="82080"/>
                    </a:cubicBezTo>
                    <a:cubicBezTo>
                      <a:pt x="27360" y="82080"/>
                      <a:pt x="19440" y="77760"/>
                      <a:pt x="13680" y="70560"/>
                    </a:cubicBezTo>
                    <a:lnTo>
                      <a:pt x="12240" y="70560"/>
                    </a:lnTo>
                    <a:lnTo>
                      <a:pt x="12240" y="77040"/>
                    </a:lnTo>
                    <a:lnTo>
                      <a:pt x="12240" y="110880"/>
                    </a:lnTo>
                    <a:lnTo>
                      <a:pt x="0" y="111600"/>
                    </a:lnTo>
                    <a:close/>
                    <a:moveTo>
                      <a:pt x="58320" y="41040"/>
                    </a:moveTo>
                    <a:cubicBezTo>
                      <a:pt x="58320" y="25200"/>
                      <a:pt x="50400" y="12240"/>
                      <a:pt x="33840" y="12240"/>
                    </a:cubicBezTo>
                    <a:cubicBezTo>
                      <a:pt x="25200" y="12240"/>
                      <a:pt x="17280" y="15840"/>
                      <a:pt x="12960" y="23040"/>
                    </a:cubicBezTo>
                    <a:lnTo>
                      <a:pt x="12960" y="58320"/>
                    </a:lnTo>
                    <a:cubicBezTo>
                      <a:pt x="18000" y="66240"/>
                      <a:pt x="24480" y="71280"/>
                      <a:pt x="34560" y="71280"/>
                    </a:cubicBezTo>
                    <a:cubicBezTo>
                      <a:pt x="51120" y="70560"/>
                      <a:pt x="58320" y="56160"/>
                      <a:pt x="583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2" name="Vrije vorm: vorm 391">
                <a:extLst>
                  <a:ext uri="{FF2B5EF4-FFF2-40B4-BE49-F238E27FC236}">
                    <a16:creationId xmlns:a16="http://schemas.microsoft.com/office/drawing/2014/main" id="{370F549D-2B76-5752-E469-6488E96B0636}"/>
                  </a:ext>
                </a:extLst>
              </p:cNvPr>
              <p:cNvSpPr/>
              <p:nvPr/>
            </p:nvSpPr>
            <p:spPr>
              <a:xfrm>
                <a:off x="6336720" y="26798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528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3" name="Vrije vorm: vorm 392">
                <a:extLst>
                  <a:ext uri="{FF2B5EF4-FFF2-40B4-BE49-F238E27FC236}">
                    <a16:creationId xmlns:a16="http://schemas.microsoft.com/office/drawing/2014/main" id="{637D0F5A-7111-5043-B979-041565A6B795}"/>
                  </a:ext>
                </a:extLst>
              </p:cNvPr>
              <p:cNvSpPr/>
              <p:nvPr/>
            </p:nvSpPr>
            <p:spPr>
              <a:xfrm>
                <a:off x="6418800" y="26798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4" name="Vrije vorm: vorm 393">
                <a:extLst>
                  <a:ext uri="{FF2B5EF4-FFF2-40B4-BE49-F238E27FC236}">
                    <a16:creationId xmlns:a16="http://schemas.microsoft.com/office/drawing/2014/main" id="{2197FFAB-2A4B-C5F8-435C-69B31A506A44}"/>
                  </a:ext>
                </a:extLst>
              </p:cNvPr>
              <p:cNvSpPr/>
              <p:nvPr/>
            </p:nvSpPr>
            <p:spPr>
              <a:xfrm>
                <a:off x="6496559" y="2679840"/>
                <a:ext cx="68940" cy="82079"/>
              </a:xfrm>
              <a:custGeom>
                <a:avLst/>
                <a:gdLst>
                  <a:gd name="connsiteX0" fmla="*/ 68400 w 68940"/>
                  <a:gd name="connsiteY0" fmla="*/ 43920 h 82079"/>
                  <a:gd name="connsiteX1" fmla="*/ 13680 w 68940"/>
                  <a:gd name="connsiteY1" fmla="*/ 43920 h 82079"/>
                  <a:gd name="connsiteX2" fmla="*/ 42480 w 68940"/>
                  <a:gd name="connsiteY2" fmla="*/ 70560 h 82079"/>
                  <a:gd name="connsiteX3" fmla="*/ 66240 w 68940"/>
                  <a:gd name="connsiteY3" fmla="*/ 64800 h 82079"/>
                  <a:gd name="connsiteX4" fmla="*/ 66960 w 68940"/>
                  <a:gd name="connsiteY4" fmla="*/ 76320 h 82079"/>
                  <a:gd name="connsiteX5" fmla="*/ 41040 w 68940"/>
                  <a:gd name="connsiteY5" fmla="*/ 82080 h 82079"/>
                  <a:gd name="connsiteX6" fmla="*/ 0 w 68940"/>
                  <a:gd name="connsiteY6" fmla="*/ 40320 h 82079"/>
                  <a:gd name="connsiteX7" fmla="*/ 36000 w 68940"/>
                  <a:gd name="connsiteY7" fmla="*/ 0 h 82079"/>
                  <a:gd name="connsiteX8" fmla="*/ 68400 w 68940"/>
                  <a:gd name="connsiteY8" fmla="*/ 33840 h 82079"/>
                  <a:gd name="connsiteX9" fmla="*/ 68400 w 68940"/>
                  <a:gd name="connsiteY9" fmla="*/ 43920 h 82079"/>
                  <a:gd name="connsiteX10" fmla="*/ 13680 w 68940"/>
                  <a:gd name="connsiteY10" fmla="*/ 34560 h 82079"/>
                  <a:gd name="connsiteX11" fmla="*/ 56880 w 68940"/>
                  <a:gd name="connsiteY11" fmla="*/ 33840 h 82079"/>
                  <a:gd name="connsiteX12" fmla="*/ 56880 w 68940"/>
                  <a:gd name="connsiteY12" fmla="*/ 33120 h 82079"/>
                  <a:gd name="connsiteX13" fmla="*/ 36720 w 68940"/>
                  <a:gd name="connsiteY13" fmla="*/ 10080 h 82079"/>
                  <a:gd name="connsiteX14" fmla="*/ 13680 w 68940"/>
                  <a:gd name="connsiteY14" fmla="*/ 3456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940" h="82079">
                    <a:moveTo>
                      <a:pt x="68400" y="43920"/>
                    </a:moveTo>
                    <a:lnTo>
                      <a:pt x="13680" y="43920"/>
                    </a:lnTo>
                    <a:cubicBezTo>
                      <a:pt x="14400" y="60480"/>
                      <a:pt x="23760" y="70560"/>
                      <a:pt x="42480" y="70560"/>
                    </a:cubicBezTo>
                    <a:cubicBezTo>
                      <a:pt x="49680" y="70560"/>
                      <a:pt x="59040" y="69120"/>
                      <a:pt x="66240" y="64800"/>
                    </a:cubicBezTo>
                    <a:lnTo>
                      <a:pt x="66960" y="76320"/>
                    </a:lnTo>
                    <a:cubicBezTo>
                      <a:pt x="61200" y="79920"/>
                      <a:pt x="51840" y="82080"/>
                      <a:pt x="41040" y="82080"/>
                    </a:cubicBezTo>
                    <a:cubicBezTo>
                      <a:pt x="12960" y="82080"/>
                      <a:pt x="0" y="64800"/>
                      <a:pt x="0" y="40320"/>
                    </a:cubicBezTo>
                    <a:cubicBezTo>
                      <a:pt x="0" y="16560"/>
                      <a:pt x="13680" y="0"/>
                      <a:pt x="36000" y="0"/>
                    </a:cubicBezTo>
                    <a:cubicBezTo>
                      <a:pt x="56160" y="0"/>
                      <a:pt x="68400" y="11520"/>
                      <a:pt x="68400" y="33840"/>
                    </a:cubicBezTo>
                    <a:cubicBezTo>
                      <a:pt x="69120" y="38160"/>
                      <a:pt x="69120" y="41040"/>
                      <a:pt x="68400" y="43920"/>
                    </a:cubicBezTo>
                    <a:close/>
                    <a:moveTo>
                      <a:pt x="13680" y="34560"/>
                    </a:moveTo>
                    <a:lnTo>
                      <a:pt x="56880" y="33840"/>
                    </a:lnTo>
                    <a:lnTo>
                      <a:pt x="56880" y="33120"/>
                    </a:lnTo>
                    <a:cubicBezTo>
                      <a:pt x="56880" y="18000"/>
                      <a:pt x="48960" y="10080"/>
                      <a:pt x="36720" y="10080"/>
                    </a:cubicBezTo>
                    <a:cubicBezTo>
                      <a:pt x="23760" y="10800"/>
                      <a:pt x="15840" y="20160"/>
                      <a:pt x="13680" y="34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5" name="Vrije vorm: vorm 394">
                <a:extLst>
                  <a:ext uri="{FF2B5EF4-FFF2-40B4-BE49-F238E27FC236}">
                    <a16:creationId xmlns:a16="http://schemas.microsoft.com/office/drawing/2014/main" id="{C1AE0AD1-D47A-3B61-3159-BCF1040F32F3}"/>
                  </a:ext>
                </a:extLst>
              </p:cNvPr>
              <p:cNvSpPr/>
              <p:nvPr/>
            </p:nvSpPr>
            <p:spPr>
              <a:xfrm>
                <a:off x="6606720" y="2642400"/>
                <a:ext cx="58320" cy="118079"/>
              </a:xfrm>
              <a:custGeom>
                <a:avLst/>
                <a:gdLst>
                  <a:gd name="connsiteX0" fmla="*/ 27360 w 58320"/>
                  <a:gd name="connsiteY0" fmla="*/ 29520 h 118079"/>
                  <a:gd name="connsiteX1" fmla="*/ 27360 w 58320"/>
                  <a:gd name="connsiteY1" fmla="*/ 39600 h 118079"/>
                  <a:gd name="connsiteX2" fmla="*/ 54720 w 58320"/>
                  <a:gd name="connsiteY2" fmla="*/ 39600 h 118079"/>
                  <a:gd name="connsiteX3" fmla="*/ 54720 w 58320"/>
                  <a:gd name="connsiteY3" fmla="*/ 49680 h 118079"/>
                  <a:gd name="connsiteX4" fmla="*/ 28080 w 58320"/>
                  <a:gd name="connsiteY4" fmla="*/ 49680 h 118079"/>
                  <a:gd name="connsiteX5" fmla="*/ 28080 w 58320"/>
                  <a:gd name="connsiteY5" fmla="*/ 83520 h 118079"/>
                  <a:gd name="connsiteX6" fmla="*/ 28080 w 58320"/>
                  <a:gd name="connsiteY6" fmla="*/ 118080 h 118079"/>
                  <a:gd name="connsiteX7" fmla="*/ 15120 w 58320"/>
                  <a:gd name="connsiteY7" fmla="*/ 118080 h 118079"/>
                  <a:gd name="connsiteX8" fmla="*/ 15120 w 58320"/>
                  <a:gd name="connsiteY8" fmla="*/ 83520 h 118079"/>
                  <a:gd name="connsiteX9" fmla="*/ 15120 w 58320"/>
                  <a:gd name="connsiteY9" fmla="*/ 75600 h 118079"/>
                  <a:gd name="connsiteX10" fmla="*/ 15120 w 58320"/>
                  <a:gd name="connsiteY10" fmla="*/ 49680 h 118079"/>
                  <a:gd name="connsiteX11" fmla="*/ 0 w 58320"/>
                  <a:gd name="connsiteY11" fmla="*/ 49680 h 118079"/>
                  <a:gd name="connsiteX12" fmla="*/ 0 w 58320"/>
                  <a:gd name="connsiteY12" fmla="*/ 39600 h 118079"/>
                  <a:gd name="connsiteX13" fmla="*/ 15120 w 58320"/>
                  <a:gd name="connsiteY13" fmla="*/ 39600 h 118079"/>
                  <a:gd name="connsiteX14" fmla="*/ 15120 w 58320"/>
                  <a:gd name="connsiteY14" fmla="*/ 29520 h 118079"/>
                  <a:gd name="connsiteX15" fmla="*/ 43920 w 58320"/>
                  <a:gd name="connsiteY15" fmla="*/ 0 h 118079"/>
                  <a:gd name="connsiteX16" fmla="*/ 58320 w 58320"/>
                  <a:gd name="connsiteY16" fmla="*/ 2160 h 118079"/>
                  <a:gd name="connsiteX17" fmla="*/ 56880 w 58320"/>
                  <a:gd name="connsiteY17" fmla="*/ 13680 h 118079"/>
                  <a:gd name="connsiteX18" fmla="*/ 45360 w 58320"/>
                  <a:gd name="connsiteY18" fmla="*/ 11520 h 118079"/>
                  <a:gd name="connsiteX19" fmla="*/ 27360 w 58320"/>
                  <a:gd name="connsiteY19" fmla="*/ 2952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20" h="118079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312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6" name="Vrije vorm: vorm 395">
                <a:extLst>
                  <a:ext uri="{FF2B5EF4-FFF2-40B4-BE49-F238E27FC236}">
                    <a16:creationId xmlns:a16="http://schemas.microsoft.com/office/drawing/2014/main" id="{88BB156A-AD27-46CC-5ACF-A438EC53170F}"/>
                  </a:ext>
                </a:extLst>
              </p:cNvPr>
              <p:cNvSpPr/>
              <p:nvPr/>
            </p:nvSpPr>
            <p:spPr>
              <a:xfrm>
                <a:off x="666935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7" name="Vrije vorm: vorm 396">
                <a:extLst>
                  <a:ext uri="{FF2B5EF4-FFF2-40B4-BE49-F238E27FC236}">
                    <a16:creationId xmlns:a16="http://schemas.microsoft.com/office/drawing/2014/main" id="{9DE752F6-9D33-AE9D-0A83-525662026305}"/>
                  </a:ext>
                </a:extLst>
              </p:cNvPr>
              <p:cNvSpPr/>
              <p:nvPr/>
            </p:nvSpPr>
            <p:spPr>
              <a:xfrm>
                <a:off x="6770159" y="2679840"/>
                <a:ext cx="46080" cy="80639"/>
              </a:xfrm>
              <a:custGeom>
                <a:avLst/>
                <a:gdLst>
                  <a:gd name="connsiteX0" fmla="*/ 0 w 46080"/>
                  <a:gd name="connsiteY0" fmla="*/ 80640 h 80639"/>
                  <a:gd name="connsiteX1" fmla="*/ 0 w 46080"/>
                  <a:gd name="connsiteY1" fmla="*/ 46080 h 80639"/>
                  <a:gd name="connsiteX2" fmla="*/ 0 w 46080"/>
                  <a:gd name="connsiteY2" fmla="*/ 38160 h 80639"/>
                  <a:gd name="connsiteX3" fmla="*/ 0 w 46080"/>
                  <a:gd name="connsiteY3" fmla="*/ 2160 h 80639"/>
                  <a:gd name="connsiteX4" fmla="*/ 11520 w 46080"/>
                  <a:gd name="connsiteY4" fmla="*/ 1440 h 80639"/>
                  <a:gd name="connsiteX5" fmla="*/ 12240 w 46080"/>
                  <a:gd name="connsiteY5" fmla="*/ 17280 h 80639"/>
                  <a:gd name="connsiteX6" fmla="*/ 13680 w 46080"/>
                  <a:gd name="connsiteY6" fmla="*/ 17280 h 80639"/>
                  <a:gd name="connsiteX7" fmla="*/ 37440 w 46080"/>
                  <a:gd name="connsiteY7" fmla="*/ 0 h 80639"/>
                  <a:gd name="connsiteX8" fmla="*/ 46080 w 46080"/>
                  <a:gd name="connsiteY8" fmla="*/ 1440 h 80639"/>
                  <a:gd name="connsiteX9" fmla="*/ 44640 w 46080"/>
                  <a:gd name="connsiteY9" fmla="*/ 14400 h 80639"/>
                  <a:gd name="connsiteX10" fmla="*/ 35280 w 46080"/>
                  <a:gd name="connsiteY10" fmla="*/ 12960 h 80639"/>
                  <a:gd name="connsiteX11" fmla="*/ 12960 w 46080"/>
                  <a:gd name="connsiteY11" fmla="*/ 33840 h 80639"/>
                  <a:gd name="connsiteX12" fmla="*/ 12960 w 46080"/>
                  <a:gd name="connsiteY12" fmla="*/ 46080 h 80639"/>
                  <a:gd name="connsiteX13" fmla="*/ 12960 w 46080"/>
                  <a:gd name="connsiteY13" fmla="*/ 79920 h 80639"/>
                  <a:gd name="connsiteX14" fmla="*/ 0 w 46080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8" name="Vrije vorm: vorm 397">
                <a:extLst>
                  <a:ext uri="{FF2B5EF4-FFF2-40B4-BE49-F238E27FC236}">
                    <a16:creationId xmlns:a16="http://schemas.microsoft.com/office/drawing/2014/main" id="{D654C7C9-3B2A-0F4D-276B-20C1BFE9DAE9}"/>
                  </a:ext>
                </a:extLst>
              </p:cNvPr>
              <p:cNvSpPr/>
              <p:nvPr/>
            </p:nvSpPr>
            <p:spPr>
              <a:xfrm>
                <a:off x="54979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9" name="Vrije vorm: vorm 398">
                <a:extLst>
                  <a:ext uri="{FF2B5EF4-FFF2-40B4-BE49-F238E27FC236}">
                    <a16:creationId xmlns:a16="http://schemas.microsoft.com/office/drawing/2014/main" id="{33BC7903-BE44-AA50-E961-E31D3B0267C3}"/>
                  </a:ext>
                </a:extLst>
              </p:cNvPr>
              <p:cNvSpPr/>
              <p:nvPr/>
            </p:nvSpPr>
            <p:spPr>
              <a:xfrm>
                <a:off x="557640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0" name="Vrije vorm: vorm 399">
                <a:extLst>
                  <a:ext uri="{FF2B5EF4-FFF2-40B4-BE49-F238E27FC236}">
                    <a16:creationId xmlns:a16="http://schemas.microsoft.com/office/drawing/2014/main" id="{C8571C06-6A70-80E1-57B4-6982AA62DC85}"/>
                  </a:ext>
                </a:extLst>
              </p:cNvPr>
              <p:cNvSpPr/>
              <p:nvPr/>
            </p:nvSpPr>
            <p:spPr>
              <a:xfrm>
                <a:off x="5677920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1" name="Vrije vorm: vorm 400">
                <a:extLst>
                  <a:ext uri="{FF2B5EF4-FFF2-40B4-BE49-F238E27FC236}">
                    <a16:creationId xmlns:a16="http://schemas.microsoft.com/office/drawing/2014/main" id="{D90B20C4-7AED-32F5-9CB3-88B01860F9A6}"/>
                  </a:ext>
                </a:extLst>
              </p:cNvPr>
              <p:cNvSpPr/>
              <p:nvPr/>
            </p:nvSpPr>
            <p:spPr>
              <a:xfrm>
                <a:off x="5816159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256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2" name="Vrije vorm: vorm 401">
                <a:extLst>
                  <a:ext uri="{FF2B5EF4-FFF2-40B4-BE49-F238E27FC236}">
                    <a16:creationId xmlns:a16="http://schemas.microsoft.com/office/drawing/2014/main" id="{4F27FC42-C398-EB8A-013C-CDEECE0ACE50}"/>
                  </a:ext>
                </a:extLst>
              </p:cNvPr>
              <p:cNvSpPr/>
              <p:nvPr/>
            </p:nvSpPr>
            <p:spPr>
              <a:xfrm>
                <a:off x="5951520" y="28828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3" name="Vrije vorm: vorm 402">
                <a:extLst>
                  <a:ext uri="{FF2B5EF4-FFF2-40B4-BE49-F238E27FC236}">
                    <a16:creationId xmlns:a16="http://schemas.microsoft.com/office/drawing/2014/main" id="{74F78346-4405-1794-232A-2CFFC11EB0BE}"/>
                  </a:ext>
                </a:extLst>
              </p:cNvPr>
              <p:cNvSpPr/>
              <p:nvPr/>
            </p:nvSpPr>
            <p:spPr>
              <a:xfrm>
                <a:off x="60415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4" name="Vrije vorm: vorm 403">
                <a:extLst>
                  <a:ext uri="{FF2B5EF4-FFF2-40B4-BE49-F238E27FC236}">
                    <a16:creationId xmlns:a16="http://schemas.microsoft.com/office/drawing/2014/main" id="{94C759C9-B9D9-6617-50D7-934A7A0E9B18}"/>
                  </a:ext>
                </a:extLst>
              </p:cNvPr>
              <p:cNvSpPr/>
              <p:nvPr/>
            </p:nvSpPr>
            <p:spPr>
              <a:xfrm>
                <a:off x="612935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5" name="Vrije vorm: vorm 404">
                <a:extLst>
                  <a:ext uri="{FF2B5EF4-FFF2-40B4-BE49-F238E27FC236}">
                    <a16:creationId xmlns:a16="http://schemas.microsoft.com/office/drawing/2014/main" id="{93E3B1D0-E5B5-17F7-867F-54F9C56939DD}"/>
                  </a:ext>
                </a:extLst>
              </p:cNvPr>
              <p:cNvSpPr/>
              <p:nvPr/>
            </p:nvSpPr>
            <p:spPr>
              <a:xfrm>
                <a:off x="61675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6" name="Vrije vorm: vorm 405">
                <a:extLst>
                  <a:ext uri="{FF2B5EF4-FFF2-40B4-BE49-F238E27FC236}">
                    <a16:creationId xmlns:a16="http://schemas.microsoft.com/office/drawing/2014/main" id="{40AE6A30-4A20-C82A-AE48-0E4C316B6F8E}"/>
                  </a:ext>
                </a:extLst>
              </p:cNvPr>
              <p:cNvSpPr/>
              <p:nvPr/>
            </p:nvSpPr>
            <p:spPr>
              <a:xfrm>
                <a:off x="6246000" y="2881440"/>
                <a:ext cx="62640" cy="82079"/>
              </a:xfrm>
              <a:custGeom>
                <a:avLst/>
                <a:gdLst>
                  <a:gd name="connsiteX0" fmla="*/ 0 w 62640"/>
                  <a:gd name="connsiteY0" fmla="*/ 59760 h 82079"/>
                  <a:gd name="connsiteX1" fmla="*/ 25920 w 62640"/>
                  <a:gd name="connsiteY1" fmla="*/ 35280 h 82079"/>
                  <a:gd name="connsiteX2" fmla="*/ 50400 w 62640"/>
                  <a:gd name="connsiteY2" fmla="*/ 30960 h 82079"/>
                  <a:gd name="connsiteX3" fmla="*/ 31680 w 62640"/>
                  <a:gd name="connsiteY3" fmla="*/ 12240 h 82079"/>
                  <a:gd name="connsiteX4" fmla="*/ 4320 w 62640"/>
                  <a:gd name="connsiteY4" fmla="*/ 18720 h 82079"/>
                  <a:gd name="connsiteX5" fmla="*/ 3600 w 62640"/>
                  <a:gd name="connsiteY5" fmla="*/ 6480 h 82079"/>
                  <a:gd name="connsiteX6" fmla="*/ 34560 w 62640"/>
                  <a:gd name="connsiteY6" fmla="*/ 0 h 82079"/>
                  <a:gd name="connsiteX7" fmla="*/ 62640 w 62640"/>
                  <a:gd name="connsiteY7" fmla="*/ 27360 h 82079"/>
                  <a:gd name="connsiteX8" fmla="*/ 62640 w 62640"/>
                  <a:gd name="connsiteY8" fmla="*/ 47520 h 82079"/>
                  <a:gd name="connsiteX9" fmla="*/ 62640 w 62640"/>
                  <a:gd name="connsiteY9" fmla="*/ 57600 h 82079"/>
                  <a:gd name="connsiteX10" fmla="*/ 62640 w 62640"/>
                  <a:gd name="connsiteY10" fmla="*/ 80640 h 82079"/>
                  <a:gd name="connsiteX11" fmla="*/ 50400 w 62640"/>
                  <a:gd name="connsiteY11" fmla="*/ 80640 h 82079"/>
                  <a:gd name="connsiteX12" fmla="*/ 49680 w 62640"/>
                  <a:gd name="connsiteY12" fmla="*/ 69120 h 82079"/>
                  <a:gd name="connsiteX13" fmla="*/ 48240 w 62640"/>
                  <a:gd name="connsiteY13" fmla="*/ 69120 h 82079"/>
                  <a:gd name="connsiteX14" fmla="*/ 23040 w 62640"/>
                  <a:gd name="connsiteY14" fmla="*/ 82080 h 82079"/>
                  <a:gd name="connsiteX15" fmla="*/ 0 w 62640"/>
                  <a:gd name="connsiteY15" fmla="*/ 59760 h 82079"/>
                  <a:gd name="connsiteX16" fmla="*/ 50400 w 62640"/>
                  <a:gd name="connsiteY16" fmla="*/ 55440 h 82079"/>
                  <a:gd name="connsiteX17" fmla="*/ 50400 w 62640"/>
                  <a:gd name="connsiteY17" fmla="*/ 38160 h 82079"/>
                  <a:gd name="connsiteX18" fmla="*/ 29520 w 62640"/>
                  <a:gd name="connsiteY18" fmla="*/ 43200 h 82079"/>
                  <a:gd name="connsiteX19" fmla="*/ 13680 w 62640"/>
                  <a:gd name="connsiteY19" fmla="*/ 58320 h 82079"/>
                  <a:gd name="connsiteX20" fmla="*/ 28080 w 62640"/>
                  <a:gd name="connsiteY20" fmla="*/ 70560 h 82079"/>
                  <a:gd name="connsiteX21" fmla="*/ 50400 w 62640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40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10080" y="82080"/>
                      <a:pt x="0" y="73440"/>
                      <a:pt x="0" y="59760"/>
                    </a:cubicBezTo>
                    <a:close/>
                    <a:moveTo>
                      <a:pt x="50400" y="55440"/>
                    </a:moveTo>
                    <a:lnTo>
                      <a:pt x="50400" y="38160"/>
                    </a:lnTo>
                    <a:cubicBezTo>
                      <a:pt x="47520" y="39600"/>
                      <a:pt x="43920" y="41040"/>
                      <a:pt x="29520" y="43200"/>
                    </a:cubicBezTo>
                    <a:cubicBezTo>
                      <a:pt x="20160" y="44640"/>
                      <a:pt x="13680" y="48960"/>
                      <a:pt x="13680" y="58320"/>
                    </a:cubicBezTo>
                    <a:cubicBezTo>
                      <a:pt x="13680" y="67680"/>
                      <a:pt x="20160" y="70560"/>
                      <a:pt x="28080" y="70560"/>
                    </a:cubicBezTo>
                    <a:cubicBezTo>
                      <a:pt x="36000" y="71280"/>
                      <a:pt x="45360" y="66240"/>
                      <a:pt x="5040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7" name="Vrije vorm: vorm 406">
                <a:extLst>
                  <a:ext uri="{FF2B5EF4-FFF2-40B4-BE49-F238E27FC236}">
                    <a16:creationId xmlns:a16="http://schemas.microsoft.com/office/drawing/2014/main" id="{5AB5EA69-9D5D-A7EA-BEA4-F9A0FF5B7C58}"/>
                  </a:ext>
                </a:extLst>
              </p:cNvPr>
              <p:cNvSpPr/>
              <p:nvPr/>
            </p:nvSpPr>
            <p:spPr>
              <a:xfrm>
                <a:off x="6325200" y="2855520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544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800" y="97200"/>
                      <a:pt x="51120" y="95760"/>
                      <a:pt x="5544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8" name="Vrije vorm: vorm 407">
                <a:extLst>
                  <a:ext uri="{FF2B5EF4-FFF2-40B4-BE49-F238E27FC236}">
                    <a16:creationId xmlns:a16="http://schemas.microsoft.com/office/drawing/2014/main" id="{CC2C4167-C601-A06A-46EF-223B8FB25594}"/>
                  </a:ext>
                </a:extLst>
              </p:cNvPr>
              <p:cNvSpPr/>
              <p:nvPr/>
            </p:nvSpPr>
            <p:spPr>
              <a:xfrm>
                <a:off x="639647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2880 w 19440"/>
                  <a:gd name="connsiteY5" fmla="*/ 115920 h 115920"/>
                  <a:gd name="connsiteX6" fmla="*/ 2880 w 19440"/>
                  <a:gd name="connsiteY6" fmla="*/ 81360 h 115920"/>
                  <a:gd name="connsiteX7" fmla="*/ 2880 w 19440"/>
                  <a:gd name="connsiteY7" fmla="*/ 73440 h 115920"/>
                  <a:gd name="connsiteX8" fmla="*/ 2880 w 19440"/>
                  <a:gd name="connsiteY8" fmla="*/ 37440 h 115920"/>
                  <a:gd name="connsiteX9" fmla="*/ 15840 w 19440"/>
                  <a:gd name="connsiteY9" fmla="*/ 36720 h 115920"/>
                  <a:gd name="connsiteX10" fmla="*/ 15840 w 19440"/>
                  <a:gd name="connsiteY10" fmla="*/ 73440 h 115920"/>
                  <a:gd name="connsiteX11" fmla="*/ 15840 w 19440"/>
                  <a:gd name="connsiteY11" fmla="*/ 81360 h 115920"/>
                  <a:gd name="connsiteX12" fmla="*/ 15840 w 19440"/>
                  <a:gd name="connsiteY12" fmla="*/ 115920 h 115920"/>
                  <a:gd name="connsiteX13" fmla="*/ 288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2880" y="115920"/>
                    </a:moveTo>
                    <a:lnTo>
                      <a:pt x="2880" y="81360"/>
                    </a:lnTo>
                    <a:lnTo>
                      <a:pt x="2880" y="73440"/>
                    </a:lnTo>
                    <a:lnTo>
                      <a:pt x="2880" y="37440"/>
                    </a:lnTo>
                    <a:lnTo>
                      <a:pt x="15840" y="36720"/>
                    </a:lnTo>
                    <a:lnTo>
                      <a:pt x="15840" y="73440"/>
                    </a:lnTo>
                    <a:lnTo>
                      <a:pt x="15840" y="81360"/>
                    </a:lnTo>
                    <a:lnTo>
                      <a:pt x="15840" y="115920"/>
                    </a:lnTo>
                    <a:lnTo>
                      <a:pt x="288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9" name="Vrije vorm: vorm 408">
                <a:extLst>
                  <a:ext uri="{FF2B5EF4-FFF2-40B4-BE49-F238E27FC236}">
                    <a16:creationId xmlns:a16="http://schemas.microsoft.com/office/drawing/2014/main" id="{76282CCB-936E-F1B6-B349-0F8944F65DE0}"/>
                  </a:ext>
                </a:extLst>
              </p:cNvPr>
              <p:cNvSpPr/>
              <p:nvPr/>
            </p:nvSpPr>
            <p:spPr>
              <a:xfrm>
                <a:off x="643464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4800 w 79200"/>
                  <a:gd name="connsiteY5" fmla="*/ 41040 h 82800"/>
                  <a:gd name="connsiteX6" fmla="*/ 38880 w 79200"/>
                  <a:gd name="connsiteY6" fmla="*/ 11520 h 82800"/>
                  <a:gd name="connsiteX7" fmla="*/ 12960 w 79200"/>
                  <a:gd name="connsiteY7" fmla="*/ 41040 h 82800"/>
                  <a:gd name="connsiteX8" fmla="*/ 39600 w 79200"/>
                  <a:gd name="connsiteY8" fmla="*/ 71280 h 82800"/>
                  <a:gd name="connsiteX9" fmla="*/ 6480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4800" y="41040"/>
                    </a:moveTo>
                    <a:cubicBezTo>
                      <a:pt x="64800" y="23040"/>
                      <a:pt x="54720" y="11520"/>
                      <a:pt x="38880" y="11520"/>
                    </a:cubicBezTo>
                    <a:cubicBezTo>
                      <a:pt x="21600" y="11520"/>
                      <a:pt x="12960" y="24480"/>
                      <a:pt x="12960" y="41040"/>
                    </a:cubicBezTo>
                    <a:cubicBezTo>
                      <a:pt x="12960" y="56880"/>
                      <a:pt x="21600" y="71280"/>
                      <a:pt x="39600" y="71280"/>
                    </a:cubicBezTo>
                    <a:cubicBezTo>
                      <a:pt x="56880" y="71280"/>
                      <a:pt x="64800" y="56160"/>
                      <a:pt x="6480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0" name="Vrije vorm: vorm 409">
                <a:extLst>
                  <a:ext uri="{FF2B5EF4-FFF2-40B4-BE49-F238E27FC236}">
                    <a16:creationId xmlns:a16="http://schemas.microsoft.com/office/drawing/2014/main" id="{880144E0-CBE5-B2A5-B934-F7EBB481EBA5}"/>
                  </a:ext>
                </a:extLst>
              </p:cNvPr>
              <p:cNvSpPr/>
              <p:nvPr/>
            </p:nvSpPr>
            <p:spPr>
              <a:xfrm>
                <a:off x="65347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1" name="Vrije vorm: vorm 410">
                <a:extLst>
                  <a:ext uri="{FF2B5EF4-FFF2-40B4-BE49-F238E27FC236}">
                    <a16:creationId xmlns:a16="http://schemas.microsoft.com/office/drawing/2014/main" id="{E97C91A2-6478-DC76-E09F-7C69434B0977}"/>
                  </a:ext>
                </a:extLst>
              </p:cNvPr>
              <p:cNvSpPr/>
              <p:nvPr/>
            </p:nvSpPr>
            <p:spPr>
              <a:xfrm>
                <a:off x="6649200" y="2846159"/>
                <a:ext cx="105119" cy="117360"/>
              </a:xfrm>
              <a:custGeom>
                <a:avLst/>
                <a:gdLst>
                  <a:gd name="connsiteX0" fmla="*/ 90000 w 105119"/>
                  <a:gd name="connsiteY0" fmla="*/ 115920 h 117360"/>
                  <a:gd name="connsiteX1" fmla="*/ 72720 w 105119"/>
                  <a:gd name="connsiteY1" fmla="*/ 98640 h 117360"/>
                  <a:gd name="connsiteX2" fmla="*/ 71280 w 105119"/>
                  <a:gd name="connsiteY2" fmla="*/ 98640 h 117360"/>
                  <a:gd name="connsiteX3" fmla="*/ 35280 w 105119"/>
                  <a:gd name="connsiteY3" fmla="*/ 117360 h 117360"/>
                  <a:gd name="connsiteX4" fmla="*/ 0 w 105119"/>
                  <a:gd name="connsiteY4" fmla="*/ 86400 h 117360"/>
                  <a:gd name="connsiteX5" fmla="*/ 25920 w 105119"/>
                  <a:gd name="connsiteY5" fmla="*/ 51120 h 117360"/>
                  <a:gd name="connsiteX6" fmla="*/ 15120 w 105119"/>
                  <a:gd name="connsiteY6" fmla="*/ 26640 h 117360"/>
                  <a:gd name="connsiteX7" fmla="*/ 43200 w 105119"/>
                  <a:gd name="connsiteY7" fmla="*/ 0 h 117360"/>
                  <a:gd name="connsiteX8" fmla="*/ 71280 w 105119"/>
                  <a:gd name="connsiteY8" fmla="*/ 25200 h 117360"/>
                  <a:gd name="connsiteX9" fmla="*/ 46800 w 105119"/>
                  <a:gd name="connsiteY9" fmla="*/ 54720 h 117360"/>
                  <a:gd name="connsiteX10" fmla="*/ 72000 w 105119"/>
                  <a:gd name="connsiteY10" fmla="*/ 80640 h 117360"/>
                  <a:gd name="connsiteX11" fmla="*/ 89280 w 105119"/>
                  <a:gd name="connsiteY11" fmla="*/ 53280 h 117360"/>
                  <a:gd name="connsiteX12" fmla="*/ 100080 w 105119"/>
                  <a:gd name="connsiteY12" fmla="*/ 60480 h 117360"/>
                  <a:gd name="connsiteX13" fmla="*/ 79200 w 105119"/>
                  <a:gd name="connsiteY13" fmla="*/ 89280 h 117360"/>
                  <a:gd name="connsiteX14" fmla="*/ 105120 w 105119"/>
                  <a:gd name="connsiteY14" fmla="*/ 115920 h 117360"/>
                  <a:gd name="connsiteX15" fmla="*/ 90000 w 105119"/>
                  <a:gd name="connsiteY15" fmla="*/ 115920 h 117360"/>
                  <a:gd name="connsiteX16" fmla="*/ 64080 w 105119"/>
                  <a:gd name="connsiteY16" fmla="*/ 90000 h 117360"/>
                  <a:gd name="connsiteX17" fmla="*/ 33840 w 105119"/>
                  <a:gd name="connsiteY17" fmla="*/ 59760 h 117360"/>
                  <a:gd name="connsiteX18" fmla="*/ 13680 w 105119"/>
                  <a:gd name="connsiteY18" fmla="*/ 85680 h 117360"/>
                  <a:gd name="connsiteX19" fmla="*/ 37440 w 105119"/>
                  <a:gd name="connsiteY19" fmla="*/ 106560 h 117360"/>
                  <a:gd name="connsiteX20" fmla="*/ 64080 w 105119"/>
                  <a:gd name="connsiteY20" fmla="*/ 90000 h 117360"/>
                  <a:gd name="connsiteX21" fmla="*/ 29520 w 105119"/>
                  <a:gd name="connsiteY21" fmla="*/ 27360 h 117360"/>
                  <a:gd name="connsiteX22" fmla="*/ 40320 w 105119"/>
                  <a:gd name="connsiteY22" fmla="*/ 48240 h 117360"/>
                  <a:gd name="connsiteX23" fmla="*/ 60480 w 105119"/>
                  <a:gd name="connsiteY23" fmla="*/ 26640 h 117360"/>
                  <a:gd name="connsiteX24" fmla="*/ 45360 w 105119"/>
                  <a:gd name="connsiteY24" fmla="*/ 11520 h 117360"/>
                  <a:gd name="connsiteX25" fmla="*/ 29520 w 105119"/>
                  <a:gd name="connsiteY25" fmla="*/ 27360 h 11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5119" h="117360">
                    <a:moveTo>
                      <a:pt x="90000" y="115920"/>
                    </a:moveTo>
                    <a:cubicBezTo>
                      <a:pt x="84240" y="110160"/>
                      <a:pt x="78480" y="104400"/>
                      <a:pt x="72720" y="98640"/>
                    </a:cubicBezTo>
                    <a:lnTo>
                      <a:pt x="71280" y="98640"/>
                    </a:lnTo>
                    <a:cubicBezTo>
                      <a:pt x="61920" y="110880"/>
                      <a:pt x="51120" y="117360"/>
                      <a:pt x="35280" y="117360"/>
                    </a:cubicBezTo>
                    <a:cubicBezTo>
                      <a:pt x="12240" y="117360"/>
                      <a:pt x="0" y="103680"/>
                      <a:pt x="0" y="86400"/>
                    </a:cubicBezTo>
                    <a:cubicBezTo>
                      <a:pt x="0" y="68400"/>
                      <a:pt x="12960" y="57600"/>
                      <a:pt x="25920" y="51120"/>
                    </a:cubicBezTo>
                    <a:cubicBezTo>
                      <a:pt x="19440" y="43200"/>
                      <a:pt x="15120" y="36000"/>
                      <a:pt x="15120" y="26640"/>
                    </a:cubicBezTo>
                    <a:cubicBezTo>
                      <a:pt x="15120" y="10080"/>
                      <a:pt x="27360" y="0"/>
                      <a:pt x="43200" y="0"/>
                    </a:cubicBezTo>
                    <a:cubicBezTo>
                      <a:pt x="58320" y="0"/>
                      <a:pt x="71280" y="9360"/>
                      <a:pt x="71280" y="25200"/>
                    </a:cubicBezTo>
                    <a:cubicBezTo>
                      <a:pt x="71280" y="41760"/>
                      <a:pt x="58320" y="49680"/>
                      <a:pt x="46800" y="54720"/>
                    </a:cubicBezTo>
                    <a:lnTo>
                      <a:pt x="72000" y="80640"/>
                    </a:lnTo>
                    <a:lnTo>
                      <a:pt x="89280" y="53280"/>
                    </a:lnTo>
                    <a:lnTo>
                      <a:pt x="100080" y="60480"/>
                    </a:lnTo>
                    <a:cubicBezTo>
                      <a:pt x="93600" y="69840"/>
                      <a:pt x="86400" y="79200"/>
                      <a:pt x="79200" y="89280"/>
                    </a:cubicBezTo>
                    <a:cubicBezTo>
                      <a:pt x="87840" y="97920"/>
                      <a:pt x="96480" y="107280"/>
                      <a:pt x="105120" y="115920"/>
                    </a:cubicBezTo>
                    <a:lnTo>
                      <a:pt x="90000" y="115920"/>
                    </a:lnTo>
                    <a:close/>
                    <a:moveTo>
                      <a:pt x="64080" y="90000"/>
                    </a:moveTo>
                    <a:lnTo>
                      <a:pt x="33840" y="59760"/>
                    </a:lnTo>
                    <a:cubicBezTo>
                      <a:pt x="21600" y="65520"/>
                      <a:pt x="13680" y="73440"/>
                      <a:pt x="13680" y="85680"/>
                    </a:cubicBezTo>
                    <a:cubicBezTo>
                      <a:pt x="13680" y="97920"/>
                      <a:pt x="22320" y="106560"/>
                      <a:pt x="37440" y="106560"/>
                    </a:cubicBezTo>
                    <a:cubicBezTo>
                      <a:pt x="47520" y="106560"/>
                      <a:pt x="56160" y="100800"/>
                      <a:pt x="64080" y="90000"/>
                    </a:cubicBezTo>
                    <a:close/>
                    <a:moveTo>
                      <a:pt x="29520" y="27360"/>
                    </a:moveTo>
                    <a:cubicBezTo>
                      <a:pt x="29520" y="34560"/>
                      <a:pt x="32400" y="40320"/>
                      <a:pt x="40320" y="48240"/>
                    </a:cubicBezTo>
                    <a:cubicBezTo>
                      <a:pt x="51840" y="43920"/>
                      <a:pt x="60480" y="37440"/>
                      <a:pt x="60480" y="26640"/>
                    </a:cubicBezTo>
                    <a:cubicBezTo>
                      <a:pt x="60480" y="18000"/>
                      <a:pt x="54000" y="11520"/>
                      <a:pt x="45360" y="11520"/>
                    </a:cubicBezTo>
                    <a:cubicBezTo>
                      <a:pt x="35280" y="11520"/>
                      <a:pt x="29520" y="18000"/>
                      <a:pt x="29520" y="27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2" name="Vrije vorm: vorm 411">
                <a:extLst>
                  <a:ext uri="{FF2B5EF4-FFF2-40B4-BE49-F238E27FC236}">
                    <a16:creationId xmlns:a16="http://schemas.microsoft.com/office/drawing/2014/main" id="{4A6717F1-673A-8BA5-C24A-A938C4C11208}"/>
                  </a:ext>
                </a:extLst>
              </p:cNvPr>
              <p:cNvSpPr/>
              <p:nvPr/>
            </p:nvSpPr>
            <p:spPr>
              <a:xfrm>
                <a:off x="570455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432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3" name="Vrije vorm: vorm 412">
                <a:extLst>
                  <a:ext uri="{FF2B5EF4-FFF2-40B4-BE49-F238E27FC236}">
                    <a16:creationId xmlns:a16="http://schemas.microsoft.com/office/drawing/2014/main" id="{3D789D2C-D08C-E861-17AA-12BF66CEBFE1}"/>
                  </a:ext>
                </a:extLst>
              </p:cNvPr>
              <p:cNvSpPr/>
              <p:nvPr/>
            </p:nvSpPr>
            <p:spPr>
              <a:xfrm>
                <a:off x="5748479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4" name="Vrije vorm: vorm 413">
                <a:extLst>
                  <a:ext uri="{FF2B5EF4-FFF2-40B4-BE49-F238E27FC236}">
                    <a16:creationId xmlns:a16="http://schemas.microsoft.com/office/drawing/2014/main" id="{08C781B9-C323-3F36-47AA-AD2D909E0ACA}"/>
                  </a:ext>
                </a:extLst>
              </p:cNvPr>
              <p:cNvSpPr/>
              <p:nvPr/>
            </p:nvSpPr>
            <p:spPr>
              <a:xfrm>
                <a:off x="5829840" y="3045600"/>
                <a:ext cx="58319" cy="118080"/>
              </a:xfrm>
              <a:custGeom>
                <a:avLst/>
                <a:gdLst>
                  <a:gd name="connsiteX0" fmla="*/ 27360 w 58319"/>
                  <a:gd name="connsiteY0" fmla="*/ 29520 h 118080"/>
                  <a:gd name="connsiteX1" fmla="*/ 27360 w 58319"/>
                  <a:gd name="connsiteY1" fmla="*/ 39600 h 118080"/>
                  <a:gd name="connsiteX2" fmla="*/ 54720 w 58319"/>
                  <a:gd name="connsiteY2" fmla="*/ 39600 h 118080"/>
                  <a:gd name="connsiteX3" fmla="*/ 54720 w 58319"/>
                  <a:gd name="connsiteY3" fmla="*/ 49680 h 118080"/>
                  <a:gd name="connsiteX4" fmla="*/ 28080 w 58319"/>
                  <a:gd name="connsiteY4" fmla="*/ 49680 h 118080"/>
                  <a:gd name="connsiteX5" fmla="*/ 28080 w 58319"/>
                  <a:gd name="connsiteY5" fmla="*/ 83520 h 118080"/>
                  <a:gd name="connsiteX6" fmla="*/ 28080 w 58319"/>
                  <a:gd name="connsiteY6" fmla="*/ 118080 h 118080"/>
                  <a:gd name="connsiteX7" fmla="*/ 15120 w 58319"/>
                  <a:gd name="connsiteY7" fmla="*/ 118080 h 118080"/>
                  <a:gd name="connsiteX8" fmla="*/ 15120 w 58319"/>
                  <a:gd name="connsiteY8" fmla="*/ 83520 h 118080"/>
                  <a:gd name="connsiteX9" fmla="*/ 15120 w 58319"/>
                  <a:gd name="connsiteY9" fmla="*/ 75600 h 118080"/>
                  <a:gd name="connsiteX10" fmla="*/ 15120 w 58319"/>
                  <a:gd name="connsiteY10" fmla="*/ 49680 h 118080"/>
                  <a:gd name="connsiteX11" fmla="*/ 0 w 58319"/>
                  <a:gd name="connsiteY11" fmla="*/ 49680 h 118080"/>
                  <a:gd name="connsiteX12" fmla="*/ 0 w 58319"/>
                  <a:gd name="connsiteY12" fmla="*/ 39600 h 118080"/>
                  <a:gd name="connsiteX13" fmla="*/ 15120 w 58319"/>
                  <a:gd name="connsiteY13" fmla="*/ 39600 h 118080"/>
                  <a:gd name="connsiteX14" fmla="*/ 15120 w 58319"/>
                  <a:gd name="connsiteY14" fmla="*/ 29520 h 118080"/>
                  <a:gd name="connsiteX15" fmla="*/ 43920 w 58319"/>
                  <a:gd name="connsiteY15" fmla="*/ 0 h 118080"/>
                  <a:gd name="connsiteX16" fmla="*/ 58320 w 58319"/>
                  <a:gd name="connsiteY16" fmla="*/ 2160 h 118080"/>
                  <a:gd name="connsiteX17" fmla="*/ 56880 w 58319"/>
                  <a:gd name="connsiteY17" fmla="*/ 13680 h 118080"/>
                  <a:gd name="connsiteX18" fmla="*/ 45360 w 58319"/>
                  <a:gd name="connsiteY18" fmla="*/ 11520 h 118080"/>
                  <a:gd name="connsiteX19" fmla="*/ 27360 w 58319"/>
                  <a:gd name="connsiteY19" fmla="*/ 29520 h 1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19" h="118080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240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5" name="Vrije vorm: vorm 414">
                <a:extLst>
                  <a:ext uri="{FF2B5EF4-FFF2-40B4-BE49-F238E27FC236}">
                    <a16:creationId xmlns:a16="http://schemas.microsoft.com/office/drawing/2014/main" id="{A9FF07A8-4419-D560-CB27-9AD6330EEE7A}"/>
                  </a:ext>
                </a:extLst>
              </p:cNvPr>
              <p:cNvSpPr/>
              <p:nvPr/>
            </p:nvSpPr>
            <p:spPr>
              <a:xfrm>
                <a:off x="5892479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6" name="Vrije vorm: vorm 415">
                <a:extLst>
                  <a:ext uri="{FF2B5EF4-FFF2-40B4-BE49-F238E27FC236}">
                    <a16:creationId xmlns:a16="http://schemas.microsoft.com/office/drawing/2014/main" id="{A720318C-99C2-DE2F-7C45-59E0C0609315}"/>
                  </a:ext>
                </a:extLst>
              </p:cNvPr>
              <p:cNvSpPr/>
              <p:nvPr/>
            </p:nvSpPr>
            <p:spPr>
              <a:xfrm>
                <a:off x="5992559" y="3083040"/>
                <a:ext cx="46080" cy="80640"/>
              </a:xfrm>
              <a:custGeom>
                <a:avLst/>
                <a:gdLst>
                  <a:gd name="connsiteX0" fmla="*/ 0 w 46080"/>
                  <a:gd name="connsiteY0" fmla="*/ 80640 h 80640"/>
                  <a:gd name="connsiteX1" fmla="*/ 0 w 46080"/>
                  <a:gd name="connsiteY1" fmla="*/ 46080 h 80640"/>
                  <a:gd name="connsiteX2" fmla="*/ 0 w 46080"/>
                  <a:gd name="connsiteY2" fmla="*/ 38160 h 80640"/>
                  <a:gd name="connsiteX3" fmla="*/ 0 w 46080"/>
                  <a:gd name="connsiteY3" fmla="*/ 2160 h 80640"/>
                  <a:gd name="connsiteX4" fmla="*/ 11520 w 46080"/>
                  <a:gd name="connsiteY4" fmla="*/ 1440 h 80640"/>
                  <a:gd name="connsiteX5" fmla="*/ 12240 w 46080"/>
                  <a:gd name="connsiteY5" fmla="*/ 17280 h 80640"/>
                  <a:gd name="connsiteX6" fmla="*/ 13680 w 46080"/>
                  <a:gd name="connsiteY6" fmla="*/ 17280 h 80640"/>
                  <a:gd name="connsiteX7" fmla="*/ 37440 w 46080"/>
                  <a:gd name="connsiteY7" fmla="*/ 0 h 80640"/>
                  <a:gd name="connsiteX8" fmla="*/ 46080 w 46080"/>
                  <a:gd name="connsiteY8" fmla="*/ 1440 h 80640"/>
                  <a:gd name="connsiteX9" fmla="*/ 44640 w 46080"/>
                  <a:gd name="connsiteY9" fmla="*/ 14400 h 80640"/>
                  <a:gd name="connsiteX10" fmla="*/ 35280 w 46080"/>
                  <a:gd name="connsiteY10" fmla="*/ 12960 h 80640"/>
                  <a:gd name="connsiteX11" fmla="*/ 12960 w 46080"/>
                  <a:gd name="connsiteY11" fmla="*/ 33840 h 80640"/>
                  <a:gd name="connsiteX12" fmla="*/ 12960 w 46080"/>
                  <a:gd name="connsiteY12" fmla="*/ 46080 h 80640"/>
                  <a:gd name="connsiteX13" fmla="*/ 12960 w 46080"/>
                  <a:gd name="connsiteY13" fmla="*/ 79920 h 80640"/>
                  <a:gd name="connsiteX14" fmla="*/ 0 w 46080"/>
                  <a:gd name="connsiteY14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7" name="Vrije vorm: vorm 416">
                <a:extLst>
                  <a:ext uri="{FF2B5EF4-FFF2-40B4-BE49-F238E27FC236}">
                    <a16:creationId xmlns:a16="http://schemas.microsoft.com/office/drawing/2014/main" id="{F17160AA-FE0F-3C8A-A642-221BD21A7D5A}"/>
                  </a:ext>
                </a:extLst>
              </p:cNvPr>
              <p:cNvSpPr/>
              <p:nvPr/>
            </p:nvSpPr>
            <p:spPr>
              <a:xfrm>
                <a:off x="6057359" y="3083040"/>
                <a:ext cx="111600" cy="80640"/>
              </a:xfrm>
              <a:custGeom>
                <a:avLst/>
                <a:gdLst>
                  <a:gd name="connsiteX0" fmla="*/ 111600 w 111600"/>
                  <a:gd name="connsiteY0" fmla="*/ 28080 h 80640"/>
                  <a:gd name="connsiteX1" fmla="*/ 111600 w 111600"/>
                  <a:gd name="connsiteY1" fmla="*/ 46080 h 80640"/>
                  <a:gd name="connsiteX2" fmla="*/ 111600 w 111600"/>
                  <a:gd name="connsiteY2" fmla="*/ 80640 h 80640"/>
                  <a:gd name="connsiteX3" fmla="*/ 98640 w 111600"/>
                  <a:gd name="connsiteY3" fmla="*/ 80640 h 80640"/>
                  <a:gd name="connsiteX4" fmla="*/ 98640 w 111600"/>
                  <a:gd name="connsiteY4" fmla="*/ 46800 h 80640"/>
                  <a:gd name="connsiteX5" fmla="*/ 98640 w 111600"/>
                  <a:gd name="connsiteY5" fmla="*/ 31680 h 80640"/>
                  <a:gd name="connsiteX6" fmla="*/ 84240 w 111600"/>
                  <a:gd name="connsiteY6" fmla="*/ 12240 h 80640"/>
                  <a:gd name="connsiteX7" fmla="*/ 62640 w 111600"/>
                  <a:gd name="connsiteY7" fmla="*/ 27360 h 80640"/>
                  <a:gd name="connsiteX8" fmla="*/ 62640 w 111600"/>
                  <a:gd name="connsiteY8" fmla="*/ 28080 h 80640"/>
                  <a:gd name="connsiteX9" fmla="*/ 62640 w 111600"/>
                  <a:gd name="connsiteY9" fmla="*/ 46080 h 80640"/>
                  <a:gd name="connsiteX10" fmla="*/ 62640 w 111600"/>
                  <a:gd name="connsiteY10" fmla="*/ 80640 h 80640"/>
                  <a:gd name="connsiteX11" fmla="*/ 49680 w 111600"/>
                  <a:gd name="connsiteY11" fmla="*/ 80640 h 80640"/>
                  <a:gd name="connsiteX12" fmla="*/ 49680 w 111600"/>
                  <a:gd name="connsiteY12" fmla="*/ 46800 h 80640"/>
                  <a:gd name="connsiteX13" fmla="*/ 49680 w 111600"/>
                  <a:gd name="connsiteY13" fmla="*/ 31680 h 80640"/>
                  <a:gd name="connsiteX14" fmla="*/ 35280 w 111600"/>
                  <a:gd name="connsiteY14" fmla="*/ 12240 h 80640"/>
                  <a:gd name="connsiteX15" fmla="*/ 12960 w 111600"/>
                  <a:gd name="connsiteY15" fmla="*/ 28080 h 80640"/>
                  <a:gd name="connsiteX16" fmla="*/ 12960 w 111600"/>
                  <a:gd name="connsiteY16" fmla="*/ 46080 h 80640"/>
                  <a:gd name="connsiteX17" fmla="*/ 12960 w 111600"/>
                  <a:gd name="connsiteY17" fmla="*/ 79920 h 80640"/>
                  <a:gd name="connsiteX18" fmla="*/ 0 w 111600"/>
                  <a:gd name="connsiteY18" fmla="*/ 79920 h 80640"/>
                  <a:gd name="connsiteX19" fmla="*/ 0 w 111600"/>
                  <a:gd name="connsiteY19" fmla="*/ 45360 h 80640"/>
                  <a:gd name="connsiteX20" fmla="*/ 0 w 111600"/>
                  <a:gd name="connsiteY20" fmla="*/ 38160 h 80640"/>
                  <a:gd name="connsiteX21" fmla="*/ 0 w 111600"/>
                  <a:gd name="connsiteY21" fmla="*/ 2160 h 80640"/>
                  <a:gd name="connsiteX22" fmla="*/ 11520 w 111600"/>
                  <a:gd name="connsiteY22" fmla="*/ 1440 h 80640"/>
                  <a:gd name="connsiteX23" fmla="*/ 12240 w 111600"/>
                  <a:gd name="connsiteY23" fmla="*/ 15840 h 80640"/>
                  <a:gd name="connsiteX24" fmla="*/ 13680 w 111600"/>
                  <a:gd name="connsiteY24" fmla="*/ 15840 h 80640"/>
                  <a:gd name="connsiteX25" fmla="*/ 40320 w 111600"/>
                  <a:gd name="connsiteY25" fmla="*/ 0 h 80640"/>
                  <a:gd name="connsiteX26" fmla="*/ 61200 w 111600"/>
                  <a:gd name="connsiteY26" fmla="*/ 15840 h 80640"/>
                  <a:gd name="connsiteX27" fmla="*/ 61920 w 111600"/>
                  <a:gd name="connsiteY27" fmla="*/ 15840 h 80640"/>
                  <a:gd name="connsiteX28" fmla="*/ 89280 w 111600"/>
                  <a:gd name="connsiteY28" fmla="*/ 0 h 80640"/>
                  <a:gd name="connsiteX29" fmla="*/ 111600 w 111600"/>
                  <a:gd name="connsiteY29" fmla="*/ 2808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40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8" name="Vrije vorm: vorm 417">
                <a:extLst>
                  <a:ext uri="{FF2B5EF4-FFF2-40B4-BE49-F238E27FC236}">
                    <a16:creationId xmlns:a16="http://schemas.microsoft.com/office/drawing/2014/main" id="{216783BA-1ED3-2507-255A-32C01E2DB0FE}"/>
                  </a:ext>
                </a:extLst>
              </p:cNvPr>
              <p:cNvSpPr/>
              <p:nvPr/>
            </p:nvSpPr>
            <p:spPr>
              <a:xfrm>
                <a:off x="6189120" y="30830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600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9" name="Vrije vorm: vorm 418">
                <a:extLst>
                  <a:ext uri="{FF2B5EF4-FFF2-40B4-BE49-F238E27FC236}">
                    <a16:creationId xmlns:a16="http://schemas.microsoft.com/office/drawing/2014/main" id="{585974A7-DBDA-1888-EB36-502D1350F318}"/>
                  </a:ext>
                </a:extLst>
              </p:cNvPr>
              <p:cNvSpPr/>
              <p:nvPr/>
            </p:nvSpPr>
            <p:spPr>
              <a:xfrm>
                <a:off x="6267600" y="3057119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472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080" y="97200"/>
                      <a:pt x="51120" y="95760"/>
                      <a:pt x="5472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0" name="Vrije vorm: vorm 419">
                <a:extLst>
                  <a:ext uri="{FF2B5EF4-FFF2-40B4-BE49-F238E27FC236}">
                    <a16:creationId xmlns:a16="http://schemas.microsoft.com/office/drawing/2014/main" id="{292EB057-2005-BDC2-4680-09B035FD864D}"/>
                  </a:ext>
                </a:extLst>
              </p:cNvPr>
              <p:cNvSpPr/>
              <p:nvPr/>
            </p:nvSpPr>
            <p:spPr>
              <a:xfrm>
                <a:off x="633887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1" name="Vrije vorm: vorm 420">
                <a:extLst>
                  <a:ext uri="{FF2B5EF4-FFF2-40B4-BE49-F238E27FC236}">
                    <a16:creationId xmlns:a16="http://schemas.microsoft.com/office/drawing/2014/main" id="{32467F19-19EF-72C6-D7E6-F8B26B84B6F9}"/>
                  </a:ext>
                </a:extLst>
              </p:cNvPr>
              <p:cNvSpPr/>
              <p:nvPr/>
            </p:nvSpPr>
            <p:spPr>
              <a:xfrm>
                <a:off x="6377040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2" name="Vrije vorm: vorm 421">
                <a:extLst>
                  <a:ext uri="{FF2B5EF4-FFF2-40B4-BE49-F238E27FC236}">
                    <a16:creationId xmlns:a16="http://schemas.microsoft.com/office/drawing/2014/main" id="{F2F413E7-9537-F09B-5946-6C54F75296B3}"/>
                  </a:ext>
                </a:extLst>
              </p:cNvPr>
              <p:cNvSpPr/>
              <p:nvPr/>
            </p:nvSpPr>
            <p:spPr>
              <a:xfrm>
                <a:off x="6477120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371" name="Graphic 138">
              <a:extLst>
                <a:ext uri="{FF2B5EF4-FFF2-40B4-BE49-F238E27FC236}">
                  <a16:creationId xmlns:a16="http://schemas.microsoft.com/office/drawing/2014/main" id="{D42537D6-5978-3DC3-E146-779F101CEA9E}"/>
                </a:ext>
              </a:extLst>
            </p:cNvPr>
            <p:cNvGrpSpPr/>
            <p:nvPr/>
          </p:nvGrpSpPr>
          <p:grpSpPr>
            <a:xfrm>
              <a:off x="5942159" y="1772623"/>
              <a:ext cx="358560" cy="334096"/>
              <a:chOff x="5942159" y="1772623"/>
              <a:chExt cx="358560" cy="334096"/>
            </a:xfrm>
            <a:grpFill/>
          </p:grpSpPr>
          <p:sp>
            <p:nvSpPr>
              <p:cNvPr id="372" name="Vrije vorm: vorm 371">
                <a:extLst>
                  <a:ext uri="{FF2B5EF4-FFF2-40B4-BE49-F238E27FC236}">
                    <a16:creationId xmlns:a16="http://schemas.microsoft.com/office/drawing/2014/main" id="{E77FD544-5FCA-8A0B-5151-A4F1E94F1D4D}"/>
                  </a:ext>
                </a:extLst>
              </p:cNvPr>
              <p:cNvSpPr/>
              <p:nvPr/>
            </p:nvSpPr>
            <p:spPr>
              <a:xfrm>
                <a:off x="6210000" y="1802856"/>
                <a:ext cx="69840" cy="71303"/>
              </a:xfrm>
              <a:custGeom>
                <a:avLst/>
                <a:gdLst>
                  <a:gd name="connsiteX0" fmla="*/ 34560 w 69840"/>
                  <a:gd name="connsiteY0" fmla="*/ 24 h 71303"/>
                  <a:gd name="connsiteX1" fmla="*/ 0 w 69840"/>
                  <a:gd name="connsiteY1" fmla="*/ 36024 h 71303"/>
                  <a:gd name="connsiteX2" fmla="*/ 35280 w 69840"/>
                  <a:gd name="connsiteY2" fmla="*/ 71304 h 71303"/>
                  <a:gd name="connsiteX3" fmla="*/ 69840 w 69840"/>
                  <a:gd name="connsiteY3" fmla="*/ 35304 h 71303"/>
                  <a:gd name="connsiteX4" fmla="*/ 34560 w 69840"/>
                  <a:gd name="connsiteY4" fmla="*/ 24 h 71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40" h="71303">
                    <a:moveTo>
                      <a:pt x="34560" y="24"/>
                    </a:moveTo>
                    <a:cubicBezTo>
                      <a:pt x="15120" y="24"/>
                      <a:pt x="0" y="16584"/>
                      <a:pt x="0" y="36024"/>
                    </a:cubicBezTo>
                    <a:cubicBezTo>
                      <a:pt x="0" y="55464"/>
                      <a:pt x="15840" y="71304"/>
                      <a:pt x="35280" y="71304"/>
                    </a:cubicBezTo>
                    <a:cubicBezTo>
                      <a:pt x="54720" y="71304"/>
                      <a:pt x="69840" y="54744"/>
                      <a:pt x="69840" y="35304"/>
                    </a:cubicBezTo>
                    <a:cubicBezTo>
                      <a:pt x="69840" y="15144"/>
                      <a:pt x="54000" y="-696"/>
                      <a:pt x="34560" y="24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3" name="Vrije vorm: vorm 372">
                <a:extLst>
                  <a:ext uri="{FF2B5EF4-FFF2-40B4-BE49-F238E27FC236}">
                    <a16:creationId xmlns:a16="http://schemas.microsoft.com/office/drawing/2014/main" id="{31184F33-840D-35EE-B2B2-3CDDB0BF1FDF}"/>
                  </a:ext>
                </a:extLst>
              </p:cNvPr>
              <p:cNvSpPr/>
              <p:nvPr/>
            </p:nvSpPr>
            <p:spPr>
              <a:xfrm>
                <a:off x="6222240" y="1895759"/>
                <a:ext cx="78479" cy="156378"/>
              </a:xfrm>
              <a:custGeom>
                <a:avLst/>
                <a:gdLst>
                  <a:gd name="connsiteX0" fmla="*/ 73440 w 78479"/>
                  <a:gd name="connsiteY0" fmla="*/ 5040 h 156378"/>
                  <a:gd name="connsiteX1" fmla="*/ 64080 w 78479"/>
                  <a:gd name="connsiteY1" fmla="*/ 720 h 156378"/>
                  <a:gd name="connsiteX2" fmla="*/ 64080 w 78479"/>
                  <a:gd name="connsiteY2" fmla="*/ 0 h 156378"/>
                  <a:gd name="connsiteX3" fmla="*/ 64080 w 78479"/>
                  <a:gd name="connsiteY3" fmla="*/ 720 h 156378"/>
                  <a:gd name="connsiteX4" fmla="*/ 0 w 78479"/>
                  <a:gd name="connsiteY4" fmla="*/ 1440 h 156378"/>
                  <a:gd name="connsiteX5" fmla="*/ 4320 w 78479"/>
                  <a:gd name="connsiteY5" fmla="*/ 15840 h 156378"/>
                  <a:gd name="connsiteX6" fmla="*/ 5040 w 78479"/>
                  <a:gd name="connsiteY6" fmla="*/ 122400 h 156378"/>
                  <a:gd name="connsiteX7" fmla="*/ 1440 w 78479"/>
                  <a:gd name="connsiteY7" fmla="*/ 151200 h 156378"/>
                  <a:gd name="connsiteX8" fmla="*/ 25200 w 78479"/>
                  <a:gd name="connsiteY8" fmla="*/ 156240 h 156378"/>
                  <a:gd name="connsiteX9" fmla="*/ 78480 w 78479"/>
                  <a:gd name="connsiteY9" fmla="*/ 102240 h 156378"/>
                  <a:gd name="connsiteX10" fmla="*/ 77760 w 78479"/>
                  <a:gd name="connsiteY10" fmla="*/ 15120 h 156378"/>
                  <a:gd name="connsiteX11" fmla="*/ 73440 w 78479"/>
                  <a:gd name="connsiteY11" fmla="*/ 5040 h 156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479" h="156378">
                    <a:moveTo>
                      <a:pt x="73440" y="5040"/>
                    </a:moveTo>
                    <a:cubicBezTo>
                      <a:pt x="70560" y="2160"/>
                      <a:pt x="67680" y="720"/>
                      <a:pt x="64080" y="720"/>
                    </a:cubicBezTo>
                    <a:lnTo>
                      <a:pt x="64080" y="0"/>
                    </a:lnTo>
                    <a:lnTo>
                      <a:pt x="64080" y="720"/>
                    </a:lnTo>
                    <a:lnTo>
                      <a:pt x="0" y="1440"/>
                    </a:lnTo>
                    <a:cubicBezTo>
                      <a:pt x="2880" y="5760"/>
                      <a:pt x="4320" y="10080"/>
                      <a:pt x="4320" y="15840"/>
                    </a:cubicBezTo>
                    <a:lnTo>
                      <a:pt x="5040" y="122400"/>
                    </a:lnTo>
                    <a:cubicBezTo>
                      <a:pt x="5040" y="132480"/>
                      <a:pt x="3600" y="141840"/>
                      <a:pt x="1440" y="151200"/>
                    </a:cubicBezTo>
                    <a:cubicBezTo>
                      <a:pt x="8640" y="154800"/>
                      <a:pt x="16560" y="156960"/>
                      <a:pt x="25200" y="156240"/>
                    </a:cubicBezTo>
                    <a:cubicBezTo>
                      <a:pt x="54720" y="156240"/>
                      <a:pt x="78480" y="131760"/>
                      <a:pt x="78480" y="102240"/>
                    </a:cubicBezTo>
                    <a:lnTo>
                      <a:pt x="77760" y="15120"/>
                    </a:lnTo>
                    <a:cubicBezTo>
                      <a:pt x="77040" y="11520"/>
                      <a:pt x="75600" y="7920"/>
                      <a:pt x="73440" y="5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4" name="Vrije vorm: vorm 373">
                <a:extLst>
                  <a:ext uri="{FF2B5EF4-FFF2-40B4-BE49-F238E27FC236}">
                    <a16:creationId xmlns:a16="http://schemas.microsoft.com/office/drawing/2014/main" id="{4876986B-03EF-E2CC-7F40-98B43051F637}"/>
                  </a:ext>
                </a:extLst>
              </p:cNvPr>
              <p:cNvSpPr/>
              <p:nvPr/>
            </p:nvSpPr>
            <p:spPr>
              <a:xfrm>
                <a:off x="6045840" y="1901520"/>
                <a:ext cx="165639" cy="205200"/>
              </a:xfrm>
              <a:custGeom>
                <a:avLst/>
                <a:gdLst>
                  <a:gd name="connsiteX0" fmla="*/ 155520 w 165639"/>
                  <a:gd name="connsiteY0" fmla="*/ 0 h 205200"/>
                  <a:gd name="connsiteX1" fmla="*/ 80640 w 165639"/>
                  <a:gd name="connsiteY1" fmla="*/ 720 h 205200"/>
                  <a:gd name="connsiteX2" fmla="*/ 81360 w 165639"/>
                  <a:gd name="connsiteY2" fmla="*/ 118080 h 205200"/>
                  <a:gd name="connsiteX3" fmla="*/ 59040 w 165639"/>
                  <a:gd name="connsiteY3" fmla="*/ 141120 h 205200"/>
                  <a:gd name="connsiteX4" fmla="*/ 0 w 165639"/>
                  <a:gd name="connsiteY4" fmla="*/ 141840 h 205200"/>
                  <a:gd name="connsiteX5" fmla="*/ 82080 w 165639"/>
                  <a:gd name="connsiteY5" fmla="*/ 205200 h 205200"/>
                  <a:gd name="connsiteX6" fmla="*/ 165600 w 165639"/>
                  <a:gd name="connsiteY6" fmla="*/ 118080 h 205200"/>
                  <a:gd name="connsiteX7" fmla="*/ 164880 w 165639"/>
                  <a:gd name="connsiteY7" fmla="*/ 10800 h 205200"/>
                  <a:gd name="connsiteX8" fmla="*/ 155520 w 165639"/>
                  <a:gd name="connsiteY8" fmla="*/ 0 h 20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639" h="205200">
                    <a:moveTo>
                      <a:pt x="155520" y="0"/>
                    </a:moveTo>
                    <a:lnTo>
                      <a:pt x="80640" y="720"/>
                    </a:lnTo>
                    <a:lnTo>
                      <a:pt x="81360" y="118080"/>
                    </a:lnTo>
                    <a:cubicBezTo>
                      <a:pt x="81360" y="130320"/>
                      <a:pt x="71280" y="141120"/>
                      <a:pt x="59040" y="141120"/>
                    </a:cubicBezTo>
                    <a:lnTo>
                      <a:pt x="0" y="141840"/>
                    </a:lnTo>
                    <a:cubicBezTo>
                      <a:pt x="10080" y="177840"/>
                      <a:pt x="43200" y="205200"/>
                      <a:pt x="82080" y="205200"/>
                    </a:cubicBezTo>
                    <a:cubicBezTo>
                      <a:pt x="128880" y="204480"/>
                      <a:pt x="167040" y="164880"/>
                      <a:pt x="165600" y="118080"/>
                    </a:cubicBezTo>
                    <a:lnTo>
                      <a:pt x="164880" y="10800"/>
                    </a:lnTo>
                    <a:cubicBezTo>
                      <a:pt x="166320" y="4320"/>
                      <a:pt x="161280" y="0"/>
                      <a:pt x="155520" y="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5" name="Vrije vorm: vorm 374">
                <a:extLst>
                  <a:ext uri="{FF2B5EF4-FFF2-40B4-BE49-F238E27FC236}">
                    <a16:creationId xmlns:a16="http://schemas.microsoft.com/office/drawing/2014/main" id="{8F9F1E36-0705-4EEE-2BC9-F18ABDAC8AF1}"/>
                  </a:ext>
                </a:extLst>
              </p:cNvPr>
              <p:cNvSpPr/>
              <p:nvPr/>
            </p:nvSpPr>
            <p:spPr>
              <a:xfrm>
                <a:off x="5942159" y="1853279"/>
                <a:ext cx="171360" cy="175679"/>
              </a:xfrm>
              <a:custGeom>
                <a:avLst/>
                <a:gdLst>
                  <a:gd name="connsiteX0" fmla="*/ 163440 w 171360"/>
                  <a:gd name="connsiteY0" fmla="*/ 174240 h 175679"/>
                  <a:gd name="connsiteX1" fmla="*/ 171360 w 171360"/>
                  <a:gd name="connsiteY1" fmla="*/ 165600 h 175679"/>
                  <a:gd name="connsiteX2" fmla="*/ 169920 w 171360"/>
                  <a:gd name="connsiteY2" fmla="*/ 8640 h 175679"/>
                  <a:gd name="connsiteX3" fmla="*/ 161280 w 171360"/>
                  <a:gd name="connsiteY3" fmla="*/ 0 h 175679"/>
                  <a:gd name="connsiteX4" fmla="*/ 7920 w 171360"/>
                  <a:gd name="connsiteY4" fmla="*/ 1440 h 175679"/>
                  <a:gd name="connsiteX5" fmla="*/ 0 w 171360"/>
                  <a:gd name="connsiteY5" fmla="*/ 10080 h 175679"/>
                  <a:gd name="connsiteX6" fmla="*/ 1440 w 171360"/>
                  <a:gd name="connsiteY6" fmla="*/ 167040 h 175679"/>
                  <a:gd name="connsiteX7" fmla="*/ 9360 w 171360"/>
                  <a:gd name="connsiteY7" fmla="*/ 175680 h 175679"/>
                  <a:gd name="connsiteX8" fmla="*/ 163440 w 171360"/>
                  <a:gd name="connsiteY8" fmla="*/ 174240 h 175679"/>
                  <a:gd name="connsiteX9" fmla="*/ 39600 w 171360"/>
                  <a:gd name="connsiteY9" fmla="*/ 30240 h 175679"/>
                  <a:gd name="connsiteX10" fmla="*/ 131040 w 171360"/>
                  <a:gd name="connsiteY10" fmla="*/ 29520 h 175679"/>
                  <a:gd name="connsiteX11" fmla="*/ 131040 w 171360"/>
                  <a:gd name="connsiteY11" fmla="*/ 52560 h 175679"/>
                  <a:gd name="connsiteX12" fmla="*/ 96480 w 171360"/>
                  <a:gd name="connsiteY12" fmla="*/ 52560 h 175679"/>
                  <a:gd name="connsiteX13" fmla="*/ 97200 w 171360"/>
                  <a:gd name="connsiteY13" fmla="*/ 146880 h 175679"/>
                  <a:gd name="connsiteX14" fmla="*/ 74880 w 171360"/>
                  <a:gd name="connsiteY14" fmla="*/ 146880 h 175679"/>
                  <a:gd name="connsiteX15" fmla="*/ 74160 w 171360"/>
                  <a:gd name="connsiteY15" fmla="*/ 52560 h 175679"/>
                  <a:gd name="connsiteX16" fmla="*/ 39600 w 171360"/>
                  <a:gd name="connsiteY16" fmla="*/ 52560 h 175679"/>
                  <a:gd name="connsiteX17" fmla="*/ 39600 w 171360"/>
                  <a:gd name="connsiteY17" fmla="*/ 30240 h 175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1360" h="175679">
                    <a:moveTo>
                      <a:pt x="163440" y="174240"/>
                    </a:moveTo>
                    <a:cubicBezTo>
                      <a:pt x="167760" y="174240"/>
                      <a:pt x="171360" y="170640"/>
                      <a:pt x="171360" y="165600"/>
                    </a:cubicBezTo>
                    <a:lnTo>
                      <a:pt x="169920" y="8640"/>
                    </a:lnTo>
                    <a:cubicBezTo>
                      <a:pt x="169920" y="4320"/>
                      <a:pt x="166320" y="0"/>
                      <a:pt x="161280" y="0"/>
                    </a:cubicBezTo>
                    <a:lnTo>
                      <a:pt x="7920" y="1440"/>
                    </a:lnTo>
                    <a:cubicBezTo>
                      <a:pt x="3600" y="1440"/>
                      <a:pt x="0" y="5040"/>
                      <a:pt x="0" y="10080"/>
                    </a:cubicBezTo>
                    <a:lnTo>
                      <a:pt x="1440" y="167040"/>
                    </a:lnTo>
                    <a:cubicBezTo>
                      <a:pt x="1440" y="171360"/>
                      <a:pt x="5040" y="175680"/>
                      <a:pt x="9360" y="175680"/>
                    </a:cubicBezTo>
                    <a:lnTo>
                      <a:pt x="163440" y="174240"/>
                    </a:lnTo>
                    <a:close/>
                    <a:moveTo>
                      <a:pt x="39600" y="30240"/>
                    </a:moveTo>
                    <a:lnTo>
                      <a:pt x="131040" y="29520"/>
                    </a:lnTo>
                    <a:lnTo>
                      <a:pt x="131040" y="52560"/>
                    </a:lnTo>
                    <a:lnTo>
                      <a:pt x="96480" y="52560"/>
                    </a:lnTo>
                    <a:lnTo>
                      <a:pt x="97200" y="146880"/>
                    </a:lnTo>
                    <a:lnTo>
                      <a:pt x="74880" y="146880"/>
                    </a:lnTo>
                    <a:lnTo>
                      <a:pt x="74160" y="52560"/>
                    </a:lnTo>
                    <a:lnTo>
                      <a:pt x="39600" y="52560"/>
                    </a:lnTo>
                    <a:lnTo>
                      <a:pt x="39600" y="302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6" name="Vrije vorm: vorm 375">
                <a:extLst>
                  <a:ext uri="{FF2B5EF4-FFF2-40B4-BE49-F238E27FC236}">
                    <a16:creationId xmlns:a16="http://schemas.microsoft.com/office/drawing/2014/main" id="{0D1A8FD1-D054-453B-EAB7-C50BC11FD11C}"/>
                  </a:ext>
                </a:extLst>
              </p:cNvPr>
              <p:cNvSpPr/>
              <p:nvPr/>
            </p:nvSpPr>
            <p:spPr>
              <a:xfrm>
                <a:off x="6076079" y="1772623"/>
                <a:ext cx="100079" cy="102976"/>
              </a:xfrm>
              <a:custGeom>
                <a:avLst/>
                <a:gdLst>
                  <a:gd name="connsiteX0" fmla="*/ 49680 w 100079"/>
                  <a:gd name="connsiteY0" fmla="*/ 16 h 102976"/>
                  <a:gd name="connsiteX1" fmla="*/ 0 w 100079"/>
                  <a:gd name="connsiteY1" fmla="*/ 51856 h 102976"/>
                  <a:gd name="connsiteX2" fmla="*/ 2880 w 100079"/>
                  <a:gd name="connsiteY2" fmla="*/ 68416 h 102976"/>
                  <a:gd name="connsiteX3" fmla="*/ 27360 w 100079"/>
                  <a:gd name="connsiteY3" fmla="*/ 68416 h 102976"/>
                  <a:gd name="connsiteX4" fmla="*/ 50400 w 100079"/>
                  <a:gd name="connsiteY4" fmla="*/ 90736 h 102976"/>
                  <a:gd name="connsiteX5" fmla="*/ 50400 w 100079"/>
                  <a:gd name="connsiteY5" fmla="*/ 102976 h 102976"/>
                  <a:gd name="connsiteX6" fmla="*/ 50400 w 100079"/>
                  <a:gd name="connsiteY6" fmla="*/ 102976 h 102976"/>
                  <a:gd name="connsiteX7" fmla="*/ 100080 w 100079"/>
                  <a:gd name="connsiteY7" fmla="*/ 51136 h 102976"/>
                  <a:gd name="connsiteX8" fmla="*/ 49680 w 100079"/>
                  <a:gd name="connsiteY8" fmla="*/ 16 h 1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079" h="102976">
                    <a:moveTo>
                      <a:pt x="49680" y="16"/>
                    </a:moveTo>
                    <a:cubicBezTo>
                      <a:pt x="22320" y="16"/>
                      <a:pt x="0" y="23056"/>
                      <a:pt x="0" y="51856"/>
                    </a:cubicBezTo>
                    <a:cubicBezTo>
                      <a:pt x="0" y="57616"/>
                      <a:pt x="720" y="62656"/>
                      <a:pt x="2880" y="68416"/>
                    </a:cubicBezTo>
                    <a:lnTo>
                      <a:pt x="27360" y="68416"/>
                    </a:lnTo>
                    <a:cubicBezTo>
                      <a:pt x="39600" y="68416"/>
                      <a:pt x="50400" y="78496"/>
                      <a:pt x="50400" y="90736"/>
                    </a:cubicBezTo>
                    <a:lnTo>
                      <a:pt x="50400" y="102976"/>
                    </a:lnTo>
                    <a:cubicBezTo>
                      <a:pt x="50400" y="102976"/>
                      <a:pt x="50400" y="102976"/>
                      <a:pt x="50400" y="102976"/>
                    </a:cubicBezTo>
                    <a:cubicBezTo>
                      <a:pt x="77760" y="102976"/>
                      <a:pt x="100080" y="79936"/>
                      <a:pt x="100080" y="51136"/>
                    </a:cubicBezTo>
                    <a:cubicBezTo>
                      <a:pt x="100080" y="22336"/>
                      <a:pt x="77040" y="-704"/>
                      <a:pt x="49680" y="16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6999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3921F60D-8325-345B-0C4B-F396A48413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18</a:t>
            </a:fld>
            <a:endParaRPr lang="nl-NL"/>
          </a:p>
        </p:txBody>
      </p:sp>
      <p:grpSp>
        <p:nvGrpSpPr>
          <p:cNvPr id="609" name="Groep 608">
            <a:extLst>
              <a:ext uri="{FF2B5EF4-FFF2-40B4-BE49-F238E27FC236}">
                <a16:creationId xmlns:a16="http://schemas.microsoft.com/office/drawing/2014/main" id="{F9AF2790-40EA-4AF6-64C0-ED627E910531}"/>
              </a:ext>
            </a:extLst>
          </p:cNvPr>
          <p:cNvGrpSpPr/>
          <p:nvPr/>
        </p:nvGrpSpPr>
        <p:grpSpPr>
          <a:xfrm>
            <a:off x="2664000" y="1741342"/>
            <a:ext cx="4082751" cy="2838202"/>
            <a:chOff x="4661156" y="1741342"/>
            <a:chExt cx="4082751" cy="2838202"/>
          </a:xfrm>
        </p:grpSpPr>
        <p:grpSp>
          <p:nvGrpSpPr>
            <p:cNvPr id="610" name="Groep 609">
              <a:extLst>
                <a:ext uri="{FF2B5EF4-FFF2-40B4-BE49-F238E27FC236}">
                  <a16:creationId xmlns:a16="http://schemas.microsoft.com/office/drawing/2014/main" id="{8E899EB4-4944-F60E-C2B2-A5EBC3E86B78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661" name="Vrije vorm: vorm 660">
                <a:extLst>
                  <a:ext uri="{FF2B5EF4-FFF2-40B4-BE49-F238E27FC236}">
                    <a16:creationId xmlns:a16="http://schemas.microsoft.com/office/drawing/2014/main" id="{E73852F7-57F0-9C1D-1F89-58175EAF4850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62" name="Graphic 138">
                <a:extLst>
                  <a:ext uri="{FF2B5EF4-FFF2-40B4-BE49-F238E27FC236}">
                    <a16:creationId xmlns:a16="http://schemas.microsoft.com/office/drawing/2014/main" id="{72C62B4E-1FC4-B7FC-E1F2-887FFC21D02E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670" name="Vrije vorm: vorm 669">
                  <a:extLst>
                    <a:ext uri="{FF2B5EF4-FFF2-40B4-BE49-F238E27FC236}">
                      <a16:creationId xmlns:a16="http://schemas.microsoft.com/office/drawing/2014/main" id="{96604724-687D-1EFE-967E-EA7050C51F81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71" name="Vrije vorm: vorm 670">
                  <a:extLst>
                    <a:ext uri="{FF2B5EF4-FFF2-40B4-BE49-F238E27FC236}">
                      <a16:creationId xmlns:a16="http://schemas.microsoft.com/office/drawing/2014/main" id="{5B44110A-9B4C-BE58-D844-24D4E7B28BC5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72" name="Vrije vorm: vorm 671">
                  <a:extLst>
                    <a:ext uri="{FF2B5EF4-FFF2-40B4-BE49-F238E27FC236}">
                      <a16:creationId xmlns:a16="http://schemas.microsoft.com/office/drawing/2014/main" id="{DAF6D120-F906-B8C2-BD42-BB511F47E174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73" name="Vrije vorm: vorm 672">
                  <a:extLst>
                    <a:ext uri="{FF2B5EF4-FFF2-40B4-BE49-F238E27FC236}">
                      <a16:creationId xmlns:a16="http://schemas.microsoft.com/office/drawing/2014/main" id="{24CD1D19-9368-1043-284D-EEE90A47B85D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74" name="Vrije vorm: vorm 673">
                  <a:extLst>
                    <a:ext uri="{FF2B5EF4-FFF2-40B4-BE49-F238E27FC236}">
                      <a16:creationId xmlns:a16="http://schemas.microsoft.com/office/drawing/2014/main" id="{7D08C052-86AD-649C-6FF0-2A0474CED838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663" name="Graphic 138">
                <a:extLst>
                  <a:ext uri="{FF2B5EF4-FFF2-40B4-BE49-F238E27FC236}">
                    <a16:creationId xmlns:a16="http://schemas.microsoft.com/office/drawing/2014/main" id="{E8039972-FB41-2971-4D3D-495632D1DC41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664" name="Vrije vorm: vorm 663">
                  <a:extLst>
                    <a:ext uri="{FF2B5EF4-FFF2-40B4-BE49-F238E27FC236}">
                      <a16:creationId xmlns:a16="http://schemas.microsoft.com/office/drawing/2014/main" id="{9F7CC400-3309-F137-43EE-C8B5B5D078D4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5" name="Vrije vorm: vorm 664">
                  <a:extLst>
                    <a:ext uri="{FF2B5EF4-FFF2-40B4-BE49-F238E27FC236}">
                      <a16:creationId xmlns:a16="http://schemas.microsoft.com/office/drawing/2014/main" id="{D563C1F0-2B60-1C0D-A8FB-C7B2AEF4ED2A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6" name="Vrije vorm: vorm 665">
                  <a:extLst>
                    <a:ext uri="{FF2B5EF4-FFF2-40B4-BE49-F238E27FC236}">
                      <a16:creationId xmlns:a16="http://schemas.microsoft.com/office/drawing/2014/main" id="{E48FED18-EB84-249D-D791-15E85DC84EB9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7" name="Vrije vorm: vorm 666">
                  <a:extLst>
                    <a:ext uri="{FF2B5EF4-FFF2-40B4-BE49-F238E27FC236}">
                      <a16:creationId xmlns:a16="http://schemas.microsoft.com/office/drawing/2014/main" id="{C7C6A532-24E2-9F8E-30F4-28830BD23659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8" name="Vrije vorm: vorm 667">
                  <a:extLst>
                    <a:ext uri="{FF2B5EF4-FFF2-40B4-BE49-F238E27FC236}">
                      <a16:creationId xmlns:a16="http://schemas.microsoft.com/office/drawing/2014/main" id="{9B3182FB-89E9-198B-FDC5-AA2ABFE7A6E7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9" name="Vrije vorm: vorm 668">
                  <a:extLst>
                    <a:ext uri="{FF2B5EF4-FFF2-40B4-BE49-F238E27FC236}">
                      <a16:creationId xmlns:a16="http://schemas.microsoft.com/office/drawing/2014/main" id="{A88D86C5-3B17-F2D2-B479-0D615F8D6B59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11" name="Groep 610">
              <a:extLst>
                <a:ext uri="{FF2B5EF4-FFF2-40B4-BE49-F238E27FC236}">
                  <a16:creationId xmlns:a16="http://schemas.microsoft.com/office/drawing/2014/main" id="{A3BB3404-94D5-6A14-63DB-558618EC17C0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651" name="Vrije vorm: vorm 650">
                <a:extLst>
                  <a:ext uri="{FF2B5EF4-FFF2-40B4-BE49-F238E27FC236}">
                    <a16:creationId xmlns:a16="http://schemas.microsoft.com/office/drawing/2014/main" id="{EA4D305D-E89E-8F86-A223-96F67A21EF84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52" name="Graphic 138">
                <a:extLst>
                  <a:ext uri="{FF2B5EF4-FFF2-40B4-BE49-F238E27FC236}">
                    <a16:creationId xmlns:a16="http://schemas.microsoft.com/office/drawing/2014/main" id="{4EEC96BF-91E8-778B-56C4-46CC8FEC5C81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658" name="Vrije vorm: vorm 657">
                  <a:extLst>
                    <a:ext uri="{FF2B5EF4-FFF2-40B4-BE49-F238E27FC236}">
                      <a16:creationId xmlns:a16="http://schemas.microsoft.com/office/drawing/2014/main" id="{0FA93F76-4141-D8C5-E1F1-3840A8385F19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9" name="Vrije vorm: vorm 658">
                  <a:extLst>
                    <a:ext uri="{FF2B5EF4-FFF2-40B4-BE49-F238E27FC236}">
                      <a16:creationId xmlns:a16="http://schemas.microsoft.com/office/drawing/2014/main" id="{3C3A8D50-194E-9BD8-BE1C-901F828F7F77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0" name="Vrije vorm: vorm 659">
                  <a:extLst>
                    <a:ext uri="{FF2B5EF4-FFF2-40B4-BE49-F238E27FC236}">
                      <a16:creationId xmlns:a16="http://schemas.microsoft.com/office/drawing/2014/main" id="{905EB133-BAC3-C192-3C69-A45E5BE4C77B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653" name="Graphic 138">
                <a:extLst>
                  <a:ext uri="{FF2B5EF4-FFF2-40B4-BE49-F238E27FC236}">
                    <a16:creationId xmlns:a16="http://schemas.microsoft.com/office/drawing/2014/main" id="{EE430266-1405-E8DC-992E-22E89A00721E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654" name="Vrije vorm: vorm 653">
                  <a:extLst>
                    <a:ext uri="{FF2B5EF4-FFF2-40B4-BE49-F238E27FC236}">
                      <a16:creationId xmlns:a16="http://schemas.microsoft.com/office/drawing/2014/main" id="{BC51B429-B31A-00A1-BB0C-5F08BF983DCE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5" name="Vrije vorm: vorm 654">
                  <a:extLst>
                    <a:ext uri="{FF2B5EF4-FFF2-40B4-BE49-F238E27FC236}">
                      <a16:creationId xmlns:a16="http://schemas.microsoft.com/office/drawing/2014/main" id="{6D78A362-603B-EB9B-A980-284EAE8E6A96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6" name="Vrije vorm: vorm 655">
                  <a:extLst>
                    <a:ext uri="{FF2B5EF4-FFF2-40B4-BE49-F238E27FC236}">
                      <a16:creationId xmlns:a16="http://schemas.microsoft.com/office/drawing/2014/main" id="{6CE34D33-9F84-0EBC-4DC8-85B7D37CFD2E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7" name="Vrije vorm: vorm 656">
                  <a:extLst>
                    <a:ext uri="{FF2B5EF4-FFF2-40B4-BE49-F238E27FC236}">
                      <a16:creationId xmlns:a16="http://schemas.microsoft.com/office/drawing/2014/main" id="{CD890849-4530-DD5C-C16B-7B80FA885144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12" name="Groep 611">
              <a:extLst>
                <a:ext uri="{FF2B5EF4-FFF2-40B4-BE49-F238E27FC236}">
                  <a16:creationId xmlns:a16="http://schemas.microsoft.com/office/drawing/2014/main" id="{4B8E20CD-5049-4661-F03F-919E42C74B08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634" name="Vrije vorm: vorm 633">
                <a:extLst>
                  <a:ext uri="{FF2B5EF4-FFF2-40B4-BE49-F238E27FC236}">
                    <a16:creationId xmlns:a16="http://schemas.microsoft.com/office/drawing/2014/main" id="{AF85E8EA-9272-94A6-4AB0-1296BF5E2C96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35" name="Graphic 138">
                <a:extLst>
                  <a:ext uri="{FF2B5EF4-FFF2-40B4-BE49-F238E27FC236}">
                    <a16:creationId xmlns:a16="http://schemas.microsoft.com/office/drawing/2014/main" id="{9A423A67-19FB-9267-54EE-BFB6EB398DF3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643" name="Vrije vorm: vorm 642">
                  <a:extLst>
                    <a:ext uri="{FF2B5EF4-FFF2-40B4-BE49-F238E27FC236}">
                      <a16:creationId xmlns:a16="http://schemas.microsoft.com/office/drawing/2014/main" id="{EE790C38-5306-0800-DF28-F23E52FCD031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4" name="Vrije vorm: vorm 643">
                  <a:extLst>
                    <a:ext uri="{FF2B5EF4-FFF2-40B4-BE49-F238E27FC236}">
                      <a16:creationId xmlns:a16="http://schemas.microsoft.com/office/drawing/2014/main" id="{AD3E605F-DA57-1447-A26A-E70C22DBFB8B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5" name="Vrije vorm: vorm 644">
                  <a:extLst>
                    <a:ext uri="{FF2B5EF4-FFF2-40B4-BE49-F238E27FC236}">
                      <a16:creationId xmlns:a16="http://schemas.microsoft.com/office/drawing/2014/main" id="{97761F9C-0505-7018-D109-DDC65E8EB760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6" name="Vrije vorm: vorm 645">
                  <a:extLst>
                    <a:ext uri="{FF2B5EF4-FFF2-40B4-BE49-F238E27FC236}">
                      <a16:creationId xmlns:a16="http://schemas.microsoft.com/office/drawing/2014/main" id="{D80170D0-C071-7C5D-C162-440A12B7CFD1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7" name="Vrije vorm: vorm 646">
                  <a:extLst>
                    <a:ext uri="{FF2B5EF4-FFF2-40B4-BE49-F238E27FC236}">
                      <a16:creationId xmlns:a16="http://schemas.microsoft.com/office/drawing/2014/main" id="{6511C739-A58E-3C0F-627A-84792CDE9C2A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8" name="Vrije vorm: vorm 647">
                  <a:extLst>
                    <a:ext uri="{FF2B5EF4-FFF2-40B4-BE49-F238E27FC236}">
                      <a16:creationId xmlns:a16="http://schemas.microsoft.com/office/drawing/2014/main" id="{1CA1BD8B-02FE-2DCD-1346-601531D36E4B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9" name="Vrije vorm: vorm 648">
                  <a:extLst>
                    <a:ext uri="{FF2B5EF4-FFF2-40B4-BE49-F238E27FC236}">
                      <a16:creationId xmlns:a16="http://schemas.microsoft.com/office/drawing/2014/main" id="{9C13E937-F4C3-7D30-656E-ED2C056AAE6A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0" name="Vrije vorm: vorm 649">
                  <a:extLst>
                    <a:ext uri="{FF2B5EF4-FFF2-40B4-BE49-F238E27FC236}">
                      <a16:creationId xmlns:a16="http://schemas.microsoft.com/office/drawing/2014/main" id="{003FAFB2-CD80-D56D-D30F-6494ABC8F989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636" name="Graphic 138">
                <a:extLst>
                  <a:ext uri="{FF2B5EF4-FFF2-40B4-BE49-F238E27FC236}">
                    <a16:creationId xmlns:a16="http://schemas.microsoft.com/office/drawing/2014/main" id="{5A73516C-701B-225D-ECDF-562A3F71B787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637" name="Vrije vorm: vorm 636">
                  <a:extLst>
                    <a:ext uri="{FF2B5EF4-FFF2-40B4-BE49-F238E27FC236}">
                      <a16:creationId xmlns:a16="http://schemas.microsoft.com/office/drawing/2014/main" id="{4EDE2AE0-8680-F44A-44FA-818F75DEAC67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8" name="Vrije vorm: vorm 637">
                  <a:extLst>
                    <a:ext uri="{FF2B5EF4-FFF2-40B4-BE49-F238E27FC236}">
                      <a16:creationId xmlns:a16="http://schemas.microsoft.com/office/drawing/2014/main" id="{2FB60382-E202-D703-606D-C95A431D1875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9" name="Vrije vorm: vorm 638">
                  <a:extLst>
                    <a:ext uri="{FF2B5EF4-FFF2-40B4-BE49-F238E27FC236}">
                      <a16:creationId xmlns:a16="http://schemas.microsoft.com/office/drawing/2014/main" id="{A247694D-7525-2A40-25D3-3FB70026820A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0" name="Vrije vorm: vorm 639">
                  <a:extLst>
                    <a:ext uri="{FF2B5EF4-FFF2-40B4-BE49-F238E27FC236}">
                      <a16:creationId xmlns:a16="http://schemas.microsoft.com/office/drawing/2014/main" id="{702225FF-FF2E-F2B6-6D68-D55823B3E93C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1" name="Vrije vorm: vorm 640">
                  <a:extLst>
                    <a:ext uri="{FF2B5EF4-FFF2-40B4-BE49-F238E27FC236}">
                      <a16:creationId xmlns:a16="http://schemas.microsoft.com/office/drawing/2014/main" id="{CA796CD4-F8E8-E906-E149-984296DD15D5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2" name="Vrije vorm: vorm 641">
                  <a:extLst>
                    <a:ext uri="{FF2B5EF4-FFF2-40B4-BE49-F238E27FC236}">
                      <a16:creationId xmlns:a16="http://schemas.microsoft.com/office/drawing/2014/main" id="{656D3355-A6ED-A543-EDAC-793D01CF9BF6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13" name="Groep 612">
              <a:extLst>
                <a:ext uri="{FF2B5EF4-FFF2-40B4-BE49-F238E27FC236}">
                  <a16:creationId xmlns:a16="http://schemas.microsoft.com/office/drawing/2014/main" id="{8B28217D-42B4-0CF1-B88D-803F0736CA57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626" name="Vrije vorm: vorm 625">
                <a:extLst>
                  <a:ext uri="{FF2B5EF4-FFF2-40B4-BE49-F238E27FC236}">
                    <a16:creationId xmlns:a16="http://schemas.microsoft.com/office/drawing/2014/main" id="{176E0AC8-AEF0-1222-7029-1BD14408D1F2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27" name="Graphic 138">
                <a:extLst>
                  <a:ext uri="{FF2B5EF4-FFF2-40B4-BE49-F238E27FC236}">
                    <a16:creationId xmlns:a16="http://schemas.microsoft.com/office/drawing/2014/main" id="{F85ACA83-0E33-7053-B51F-20AFF88DDAAB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629" name="Vrije vorm: vorm 628">
                  <a:extLst>
                    <a:ext uri="{FF2B5EF4-FFF2-40B4-BE49-F238E27FC236}">
                      <a16:creationId xmlns:a16="http://schemas.microsoft.com/office/drawing/2014/main" id="{4AE29561-0B9B-4CE9-3F08-5EC0A3A9224C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0" name="Vrije vorm: vorm 629">
                  <a:extLst>
                    <a:ext uri="{FF2B5EF4-FFF2-40B4-BE49-F238E27FC236}">
                      <a16:creationId xmlns:a16="http://schemas.microsoft.com/office/drawing/2014/main" id="{FAAB990F-55DE-AE0A-14F8-791009D7CAE1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1" name="Vrije vorm: vorm 630">
                  <a:extLst>
                    <a:ext uri="{FF2B5EF4-FFF2-40B4-BE49-F238E27FC236}">
                      <a16:creationId xmlns:a16="http://schemas.microsoft.com/office/drawing/2014/main" id="{B26CCF16-9D40-0500-9D78-2B7860064F60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2" name="Vrije vorm: vorm 631">
                  <a:extLst>
                    <a:ext uri="{FF2B5EF4-FFF2-40B4-BE49-F238E27FC236}">
                      <a16:creationId xmlns:a16="http://schemas.microsoft.com/office/drawing/2014/main" id="{B9C26C34-AA88-B2A1-9475-483C014F8A7D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3" name="Vrije vorm: vorm 632">
                  <a:extLst>
                    <a:ext uri="{FF2B5EF4-FFF2-40B4-BE49-F238E27FC236}">
                      <a16:creationId xmlns:a16="http://schemas.microsoft.com/office/drawing/2014/main" id="{1AEB3FCF-E57F-B8F6-7892-B98B21EB6B23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628" name="Vrije vorm: vorm 627">
                <a:extLst>
                  <a:ext uri="{FF2B5EF4-FFF2-40B4-BE49-F238E27FC236}">
                    <a16:creationId xmlns:a16="http://schemas.microsoft.com/office/drawing/2014/main" id="{5E829E8E-57A3-A7CB-048C-272F817205DC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14" name="Groep 613">
              <a:extLst>
                <a:ext uri="{FF2B5EF4-FFF2-40B4-BE49-F238E27FC236}">
                  <a16:creationId xmlns:a16="http://schemas.microsoft.com/office/drawing/2014/main" id="{F1307745-8351-8A8A-2FDF-D7BF737E202C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615" name="Vrije vorm: vorm 614">
                <a:extLst>
                  <a:ext uri="{FF2B5EF4-FFF2-40B4-BE49-F238E27FC236}">
                    <a16:creationId xmlns:a16="http://schemas.microsoft.com/office/drawing/2014/main" id="{4DCCB7FA-DDA5-4A89-B825-14AF23D3C8FA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16" name="Graphic 138">
                <a:extLst>
                  <a:ext uri="{FF2B5EF4-FFF2-40B4-BE49-F238E27FC236}">
                    <a16:creationId xmlns:a16="http://schemas.microsoft.com/office/drawing/2014/main" id="{66EE86E9-C5B7-51CC-82D4-7130F7DFD856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618" name="Vrije vorm: vorm 617">
                  <a:extLst>
                    <a:ext uri="{FF2B5EF4-FFF2-40B4-BE49-F238E27FC236}">
                      <a16:creationId xmlns:a16="http://schemas.microsoft.com/office/drawing/2014/main" id="{459420B7-78A3-0BA1-C279-3A8DDAC5EDA8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19" name="Vrije vorm: vorm 618">
                  <a:extLst>
                    <a:ext uri="{FF2B5EF4-FFF2-40B4-BE49-F238E27FC236}">
                      <a16:creationId xmlns:a16="http://schemas.microsoft.com/office/drawing/2014/main" id="{7C4DC19A-6396-8B13-378D-DF66FE88B21F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0" name="Vrije vorm: vorm 619">
                  <a:extLst>
                    <a:ext uri="{FF2B5EF4-FFF2-40B4-BE49-F238E27FC236}">
                      <a16:creationId xmlns:a16="http://schemas.microsoft.com/office/drawing/2014/main" id="{5D96D8B5-E952-1289-FCB3-192D2C2F6B5E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1" name="Vrije vorm: vorm 620">
                  <a:extLst>
                    <a:ext uri="{FF2B5EF4-FFF2-40B4-BE49-F238E27FC236}">
                      <a16:creationId xmlns:a16="http://schemas.microsoft.com/office/drawing/2014/main" id="{26290F09-CC05-5C97-C021-98A3C6A96A72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2" name="Vrije vorm: vorm 621">
                  <a:extLst>
                    <a:ext uri="{FF2B5EF4-FFF2-40B4-BE49-F238E27FC236}">
                      <a16:creationId xmlns:a16="http://schemas.microsoft.com/office/drawing/2014/main" id="{85D4E010-4A5E-00D8-DB1A-B139A9D8DD47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3" name="Vrije vorm: vorm 622">
                  <a:extLst>
                    <a:ext uri="{FF2B5EF4-FFF2-40B4-BE49-F238E27FC236}">
                      <a16:creationId xmlns:a16="http://schemas.microsoft.com/office/drawing/2014/main" id="{4D2A61D5-15ED-B039-7588-B244BB1DE1F9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4" name="Vrije vorm: vorm 623">
                  <a:extLst>
                    <a:ext uri="{FF2B5EF4-FFF2-40B4-BE49-F238E27FC236}">
                      <a16:creationId xmlns:a16="http://schemas.microsoft.com/office/drawing/2014/main" id="{4ECECCBC-5585-6332-6CAF-7E36EEDE360B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5" name="Vrije vorm: vorm 624">
                  <a:extLst>
                    <a:ext uri="{FF2B5EF4-FFF2-40B4-BE49-F238E27FC236}">
                      <a16:creationId xmlns:a16="http://schemas.microsoft.com/office/drawing/2014/main" id="{E608FB14-D7DD-4C68-4F47-74AF0E925BCF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617" name="Vrije vorm: vorm 616">
                <a:extLst>
                  <a:ext uri="{FF2B5EF4-FFF2-40B4-BE49-F238E27FC236}">
                    <a16:creationId xmlns:a16="http://schemas.microsoft.com/office/drawing/2014/main" id="{D85AD1C8-F652-4595-B93D-B2C2EE62C012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675" name="Groep 674">
            <a:extLst>
              <a:ext uri="{FF2B5EF4-FFF2-40B4-BE49-F238E27FC236}">
                <a16:creationId xmlns:a16="http://schemas.microsoft.com/office/drawing/2014/main" id="{E35E099B-F2D6-6C24-ADCA-B9B271C870DF}"/>
              </a:ext>
            </a:extLst>
          </p:cNvPr>
          <p:cNvGrpSpPr/>
          <p:nvPr/>
        </p:nvGrpSpPr>
        <p:grpSpPr>
          <a:xfrm>
            <a:off x="5100345" y="661679"/>
            <a:ext cx="1476719" cy="1535940"/>
            <a:chOff x="7097501" y="661679"/>
            <a:chExt cx="1476719" cy="1535940"/>
          </a:xfrm>
        </p:grpSpPr>
        <p:sp>
          <p:nvSpPr>
            <p:cNvPr id="676" name="Vrije vorm: vorm 675">
              <a:extLst>
                <a:ext uri="{FF2B5EF4-FFF2-40B4-BE49-F238E27FC236}">
                  <a16:creationId xmlns:a16="http://schemas.microsoft.com/office/drawing/2014/main" id="{D1F40E46-A7BE-3F2A-6362-5A349C016A56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677" name="Graphic 138">
              <a:extLst>
                <a:ext uri="{FF2B5EF4-FFF2-40B4-BE49-F238E27FC236}">
                  <a16:creationId xmlns:a16="http://schemas.microsoft.com/office/drawing/2014/main" id="{6B9005C3-17EB-02ED-6DBA-F8FD3C579F31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686" name="Vrije vorm: vorm 685">
                <a:extLst>
                  <a:ext uri="{FF2B5EF4-FFF2-40B4-BE49-F238E27FC236}">
                    <a16:creationId xmlns:a16="http://schemas.microsoft.com/office/drawing/2014/main" id="{D76681F0-738A-1CAA-2C1E-96A98E015D2B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87" name="Vrije vorm: vorm 686">
                <a:extLst>
                  <a:ext uri="{FF2B5EF4-FFF2-40B4-BE49-F238E27FC236}">
                    <a16:creationId xmlns:a16="http://schemas.microsoft.com/office/drawing/2014/main" id="{B561FA76-9A78-FA90-0E04-2E33D52A4796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88" name="Vrije vorm: vorm 687">
                <a:extLst>
                  <a:ext uri="{FF2B5EF4-FFF2-40B4-BE49-F238E27FC236}">
                    <a16:creationId xmlns:a16="http://schemas.microsoft.com/office/drawing/2014/main" id="{F9AA3819-1FEB-5895-EA64-C2C067D13E94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89" name="Vrije vorm: vorm 688">
                <a:extLst>
                  <a:ext uri="{FF2B5EF4-FFF2-40B4-BE49-F238E27FC236}">
                    <a16:creationId xmlns:a16="http://schemas.microsoft.com/office/drawing/2014/main" id="{DCF3D163-0C90-79D7-A0B6-7401ECAE6A46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0" name="Vrije vorm: vorm 689">
                <a:extLst>
                  <a:ext uri="{FF2B5EF4-FFF2-40B4-BE49-F238E27FC236}">
                    <a16:creationId xmlns:a16="http://schemas.microsoft.com/office/drawing/2014/main" id="{2AE2A09B-27BF-59E6-73CA-176EA971549D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1" name="Vrije vorm: vorm 690">
                <a:extLst>
                  <a:ext uri="{FF2B5EF4-FFF2-40B4-BE49-F238E27FC236}">
                    <a16:creationId xmlns:a16="http://schemas.microsoft.com/office/drawing/2014/main" id="{593DB17A-71AD-56A5-A821-3F0D1EC0FE46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2" name="Vrije vorm: vorm 691">
                <a:extLst>
                  <a:ext uri="{FF2B5EF4-FFF2-40B4-BE49-F238E27FC236}">
                    <a16:creationId xmlns:a16="http://schemas.microsoft.com/office/drawing/2014/main" id="{927F88D1-1A07-49F8-5C83-125AE2BC1AC2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3" name="Vrije vorm: vorm 692">
                <a:extLst>
                  <a:ext uri="{FF2B5EF4-FFF2-40B4-BE49-F238E27FC236}">
                    <a16:creationId xmlns:a16="http://schemas.microsoft.com/office/drawing/2014/main" id="{491D8B3D-DCC5-D982-8405-54C4EFBA8A19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4" name="Vrije vorm: vorm 693">
                <a:extLst>
                  <a:ext uri="{FF2B5EF4-FFF2-40B4-BE49-F238E27FC236}">
                    <a16:creationId xmlns:a16="http://schemas.microsoft.com/office/drawing/2014/main" id="{445784DE-AD37-726C-28FC-CD33B6588570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5" name="Vrije vorm: vorm 694">
                <a:extLst>
                  <a:ext uri="{FF2B5EF4-FFF2-40B4-BE49-F238E27FC236}">
                    <a16:creationId xmlns:a16="http://schemas.microsoft.com/office/drawing/2014/main" id="{A08BFE3E-FC58-797F-873C-33E8701B4CDA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78" name="Groep 677">
              <a:extLst>
                <a:ext uri="{FF2B5EF4-FFF2-40B4-BE49-F238E27FC236}">
                  <a16:creationId xmlns:a16="http://schemas.microsoft.com/office/drawing/2014/main" id="{8CDBDA2C-8249-67B5-3A96-D4D1999326C0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679" name="Vrije vorm: vorm 678">
                <a:extLst>
                  <a:ext uri="{FF2B5EF4-FFF2-40B4-BE49-F238E27FC236}">
                    <a16:creationId xmlns:a16="http://schemas.microsoft.com/office/drawing/2014/main" id="{640791C9-5495-2FBA-EB6F-6E8A8FADDDBB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80" name="Graphic 138">
                <a:extLst>
                  <a:ext uri="{FF2B5EF4-FFF2-40B4-BE49-F238E27FC236}">
                    <a16:creationId xmlns:a16="http://schemas.microsoft.com/office/drawing/2014/main" id="{4A6A0DC5-2A67-3313-6813-D17BA971F2C1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681" name="Vrije vorm: vorm 680">
                  <a:extLst>
                    <a:ext uri="{FF2B5EF4-FFF2-40B4-BE49-F238E27FC236}">
                      <a16:creationId xmlns:a16="http://schemas.microsoft.com/office/drawing/2014/main" id="{2376AAE9-003A-2C09-9EC0-1857F756D723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82" name="Vrije vorm: vorm 681">
                  <a:extLst>
                    <a:ext uri="{FF2B5EF4-FFF2-40B4-BE49-F238E27FC236}">
                      <a16:creationId xmlns:a16="http://schemas.microsoft.com/office/drawing/2014/main" id="{C794562D-F10C-CFB9-F7FF-D58EF27DEB6B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83" name="Vrije vorm: vorm 682">
                  <a:extLst>
                    <a:ext uri="{FF2B5EF4-FFF2-40B4-BE49-F238E27FC236}">
                      <a16:creationId xmlns:a16="http://schemas.microsoft.com/office/drawing/2014/main" id="{43B1FCED-9150-CC54-6DC0-9F3CE2F801BF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84" name="Vrije vorm: vorm 683">
                  <a:extLst>
                    <a:ext uri="{FF2B5EF4-FFF2-40B4-BE49-F238E27FC236}">
                      <a16:creationId xmlns:a16="http://schemas.microsoft.com/office/drawing/2014/main" id="{7B68AF8D-C4A9-07C1-89BD-2D73CA8B84A6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85" name="Vrije vorm: vorm 684">
                  <a:extLst>
                    <a:ext uri="{FF2B5EF4-FFF2-40B4-BE49-F238E27FC236}">
                      <a16:creationId xmlns:a16="http://schemas.microsoft.com/office/drawing/2014/main" id="{AF2959F3-3BDD-B121-0FF6-B2554290B073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696" name="Groep 695">
            <a:extLst>
              <a:ext uri="{FF2B5EF4-FFF2-40B4-BE49-F238E27FC236}">
                <a16:creationId xmlns:a16="http://schemas.microsoft.com/office/drawing/2014/main" id="{B0AB692D-C9DA-458A-A17B-E1B2EDB9DAD3}"/>
              </a:ext>
            </a:extLst>
          </p:cNvPr>
          <p:cNvGrpSpPr/>
          <p:nvPr/>
        </p:nvGrpSpPr>
        <p:grpSpPr>
          <a:xfrm>
            <a:off x="3946185" y="495895"/>
            <a:ext cx="1576484" cy="1165144"/>
            <a:chOff x="5943341" y="495895"/>
            <a:chExt cx="1576484" cy="1165144"/>
          </a:xfrm>
        </p:grpSpPr>
        <p:sp>
          <p:nvSpPr>
            <p:cNvPr id="697" name="Vrije vorm: vorm 696">
              <a:extLst>
                <a:ext uri="{FF2B5EF4-FFF2-40B4-BE49-F238E27FC236}">
                  <a16:creationId xmlns:a16="http://schemas.microsoft.com/office/drawing/2014/main" id="{80B1F055-E240-9F11-E52C-ECCEAC7319C8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698" name="Graphic 138">
              <a:extLst>
                <a:ext uri="{FF2B5EF4-FFF2-40B4-BE49-F238E27FC236}">
                  <a16:creationId xmlns:a16="http://schemas.microsoft.com/office/drawing/2014/main" id="{8CC2A138-6724-D8B2-0D4A-2B0181D6D1F2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702" name="Vrije vorm: vorm 701">
                <a:extLst>
                  <a:ext uri="{FF2B5EF4-FFF2-40B4-BE49-F238E27FC236}">
                    <a16:creationId xmlns:a16="http://schemas.microsoft.com/office/drawing/2014/main" id="{F78B4335-77F9-4EE8-A3B4-A95F6E0EF80C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3" name="Vrije vorm: vorm 702">
                <a:extLst>
                  <a:ext uri="{FF2B5EF4-FFF2-40B4-BE49-F238E27FC236}">
                    <a16:creationId xmlns:a16="http://schemas.microsoft.com/office/drawing/2014/main" id="{08A11FF4-DEF2-112B-34DE-28D1B8E5DF10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4" name="Vrije vorm: vorm 703">
                <a:extLst>
                  <a:ext uri="{FF2B5EF4-FFF2-40B4-BE49-F238E27FC236}">
                    <a16:creationId xmlns:a16="http://schemas.microsoft.com/office/drawing/2014/main" id="{1D6FD19C-2BA1-FA15-DEA6-04969946DB6F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5" name="Vrije vorm: vorm 704">
                <a:extLst>
                  <a:ext uri="{FF2B5EF4-FFF2-40B4-BE49-F238E27FC236}">
                    <a16:creationId xmlns:a16="http://schemas.microsoft.com/office/drawing/2014/main" id="{0408C966-23FE-11F6-7BE4-240ECED63588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6" name="Vrije vorm: vorm 705">
                <a:extLst>
                  <a:ext uri="{FF2B5EF4-FFF2-40B4-BE49-F238E27FC236}">
                    <a16:creationId xmlns:a16="http://schemas.microsoft.com/office/drawing/2014/main" id="{6051EF0E-2649-73C0-7E56-A35FA192F383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7" name="Vrije vorm: vorm 706">
                <a:extLst>
                  <a:ext uri="{FF2B5EF4-FFF2-40B4-BE49-F238E27FC236}">
                    <a16:creationId xmlns:a16="http://schemas.microsoft.com/office/drawing/2014/main" id="{EB04CE2E-C389-A52B-A50D-7D550E646E74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8" name="Vrije vorm: vorm 707">
                <a:extLst>
                  <a:ext uri="{FF2B5EF4-FFF2-40B4-BE49-F238E27FC236}">
                    <a16:creationId xmlns:a16="http://schemas.microsoft.com/office/drawing/2014/main" id="{839D09CE-F89D-4CCF-65FE-3D6AF4BCD2DF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9" name="Vrije vorm: vorm 708">
                <a:extLst>
                  <a:ext uri="{FF2B5EF4-FFF2-40B4-BE49-F238E27FC236}">
                    <a16:creationId xmlns:a16="http://schemas.microsoft.com/office/drawing/2014/main" id="{9CB303A3-9E25-BEED-E308-E750FF212110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0" name="Vrije vorm: vorm 709">
                <a:extLst>
                  <a:ext uri="{FF2B5EF4-FFF2-40B4-BE49-F238E27FC236}">
                    <a16:creationId xmlns:a16="http://schemas.microsoft.com/office/drawing/2014/main" id="{F7221C51-8130-C696-88AA-51DB486BB6B9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1" name="Vrije vorm: vorm 710">
                <a:extLst>
                  <a:ext uri="{FF2B5EF4-FFF2-40B4-BE49-F238E27FC236}">
                    <a16:creationId xmlns:a16="http://schemas.microsoft.com/office/drawing/2014/main" id="{50134ADB-049D-D7A9-A182-E65590C2D32B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99" name="Groep 698">
              <a:extLst>
                <a:ext uri="{FF2B5EF4-FFF2-40B4-BE49-F238E27FC236}">
                  <a16:creationId xmlns:a16="http://schemas.microsoft.com/office/drawing/2014/main" id="{77046A6F-ABAB-A77E-A599-9B92EA9CADD1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700" name="Vrije vorm: vorm 699">
                <a:extLst>
                  <a:ext uri="{FF2B5EF4-FFF2-40B4-BE49-F238E27FC236}">
                    <a16:creationId xmlns:a16="http://schemas.microsoft.com/office/drawing/2014/main" id="{6C96A9B1-0496-A6D7-F6C4-F2EE1B326D28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1" name="Vrije vorm: vorm 700">
                <a:extLst>
                  <a:ext uri="{FF2B5EF4-FFF2-40B4-BE49-F238E27FC236}">
                    <a16:creationId xmlns:a16="http://schemas.microsoft.com/office/drawing/2014/main" id="{2CB62AA9-05EF-B8D4-0A12-F15E76C9BD2E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712" name="Groep 711">
            <a:extLst>
              <a:ext uri="{FF2B5EF4-FFF2-40B4-BE49-F238E27FC236}">
                <a16:creationId xmlns:a16="http://schemas.microsoft.com/office/drawing/2014/main" id="{833B8C7D-EFEE-EFD4-783A-268F6798062E}"/>
              </a:ext>
            </a:extLst>
          </p:cNvPr>
          <p:cNvGrpSpPr/>
          <p:nvPr/>
        </p:nvGrpSpPr>
        <p:grpSpPr>
          <a:xfrm>
            <a:off x="2823705" y="666000"/>
            <a:ext cx="1551059" cy="1491840"/>
            <a:chOff x="4820861" y="666000"/>
            <a:chExt cx="1551059" cy="1491840"/>
          </a:xfrm>
        </p:grpSpPr>
        <p:sp>
          <p:nvSpPr>
            <p:cNvPr id="713" name="Vrije vorm: vorm 712">
              <a:extLst>
                <a:ext uri="{FF2B5EF4-FFF2-40B4-BE49-F238E27FC236}">
                  <a16:creationId xmlns:a16="http://schemas.microsoft.com/office/drawing/2014/main" id="{9BEBD75F-B07C-2EE7-C8CE-CCD40CACA0BA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714" name="Graphic 138">
              <a:extLst>
                <a:ext uri="{FF2B5EF4-FFF2-40B4-BE49-F238E27FC236}">
                  <a16:creationId xmlns:a16="http://schemas.microsoft.com/office/drawing/2014/main" id="{54D2335C-2CC5-ECC8-F643-B57095A94A90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720" name="Vrije vorm: vorm 719">
                <a:extLst>
                  <a:ext uri="{FF2B5EF4-FFF2-40B4-BE49-F238E27FC236}">
                    <a16:creationId xmlns:a16="http://schemas.microsoft.com/office/drawing/2014/main" id="{99860BC8-58F3-3857-E8B0-5CB67CD8C3B9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1" name="Vrije vorm: vorm 720">
                <a:extLst>
                  <a:ext uri="{FF2B5EF4-FFF2-40B4-BE49-F238E27FC236}">
                    <a16:creationId xmlns:a16="http://schemas.microsoft.com/office/drawing/2014/main" id="{5499A453-DE20-2012-8F50-BD28CF633A64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2" name="Vrije vorm: vorm 721">
                <a:extLst>
                  <a:ext uri="{FF2B5EF4-FFF2-40B4-BE49-F238E27FC236}">
                    <a16:creationId xmlns:a16="http://schemas.microsoft.com/office/drawing/2014/main" id="{ED01E034-3273-0BAF-6CA5-653F3305D01F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3" name="Vrije vorm: vorm 722">
                <a:extLst>
                  <a:ext uri="{FF2B5EF4-FFF2-40B4-BE49-F238E27FC236}">
                    <a16:creationId xmlns:a16="http://schemas.microsoft.com/office/drawing/2014/main" id="{9FBB5544-F26D-51AF-407D-936DF1C2B0E8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4" name="Vrije vorm: vorm 723">
                <a:extLst>
                  <a:ext uri="{FF2B5EF4-FFF2-40B4-BE49-F238E27FC236}">
                    <a16:creationId xmlns:a16="http://schemas.microsoft.com/office/drawing/2014/main" id="{DA807D81-DA05-EC78-808E-2B2614AF023D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5" name="Vrije vorm: vorm 724">
                <a:extLst>
                  <a:ext uri="{FF2B5EF4-FFF2-40B4-BE49-F238E27FC236}">
                    <a16:creationId xmlns:a16="http://schemas.microsoft.com/office/drawing/2014/main" id="{AC8B114B-F549-2E34-3640-7888F25D8D7C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6" name="Vrije vorm: vorm 725">
                <a:extLst>
                  <a:ext uri="{FF2B5EF4-FFF2-40B4-BE49-F238E27FC236}">
                    <a16:creationId xmlns:a16="http://schemas.microsoft.com/office/drawing/2014/main" id="{3FD041CB-8171-09F2-46D4-9F8178627CAC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7" name="Vrije vorm: vorm 726">
                <a:extLst>
                  <a:ext uri="{FF2B5EF4-FFF2-40B4-BE49-F238E27FC236}">
                    <a16:creationId xmlns:a16="http://schemas.microsoft.com/office/drawing/2014/main" id="{B2727251-04FD-773F-0AE1-E483EDD520E3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8" name="Vrije vorm: vorm 727">
                <a:extLst>
                  <a:ext uri="{FF2B5EF4-FFF2-40B4-BE49-F238E27FC236}">
                    <a16:creationId xmlns:a16="http://schemas.microsoft.com/office/drawing/2014/main" id="{B8A52683-BCD2-DE0F-07F0-646506CA86FE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9" name="Vrije vorm: vorm 728">
                <a:extLst>
                  <a:ext uri="{FF2B5EF4-FFF2-40B4-BE49-F238E27FC236}">
                    <a16:creationId xmlns:a16="http://schemas.microsoft.com/office/drawing/2014/main" id="{C924F1D6-9617-D1B9-5875-E98156343C3B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0" name="Vrije vorm: vorm 729">
                <a:extLst>
                  <a:ext uri="{FF2B5EF4-FFF2-40B4-BE49-F238E27FC236}">
                    <a16:creationId xmlns:a16="http://schemas.microsoft.com/office/drawing/2014/main" id="{4DB42A3C-2983-55EC-CE5E-5A543EC85E93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715" name="Groep 714">
              <a:extLst>
                <a:ext uri="{FF2B5EF4-FFF2-40B4-BE49-F238E27FC236}">
                  <a16:creationId xmlns:a16="http://schemas.microsoft.com/office/drawing/2014/main" id="{0B46A5E2-5AD6-BFC7-F797-40E25282C0DA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716" name="Vrije vorm: vorm 715">
                <a:extLst>
                  <a:ext uri="{FF2B5EF4-FFF2-40B4-BE49-F238E27FC236}">
                    <a16:creationId xmlns:a16="http://schemas.microsoft.com/office/drawing/2014/main" id="{8F11CAAC-F349-D9D1-66F6-23C2857C4436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717" name="Graphic 138">
                <a:extLst>
                  <a:ext uri="{FF2B5EF4-FFF2-40B4-BE49-F238E27FC236}">
                    <a16:creationId xmlns:a16="http://schemas.microsoft.com/office/drawing/2014/main" id="{6E570383-8313-B175-DFDA-EFB8AE2686CD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718" name="Vrije vorm: vorm 717">
                  <a:extLst>
                    <a:ext uri="{FF2B5EF4-FFF2-40B4-BE49-F238E27FC236}">
                      <a16:creationId xmlns:a16="http://schemas.microsoft.com/office/drawing/2014/main" id="{2F886DDA-4C40-78DB-AA91-D6DEFC6035C9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719" name="Vrije vorm: vorm 718">
                  <a:extLst>
                    <a:ext uri="{FF2B5EF4-FFF2-40B4-BE49-F238E27FC236}">
                      <a16:creationId xmlns:a16="http://schemas.microsoft.com/office/drawing/2014/main" id="{D74A23A5-FC71-8B15-45CA-AD98AAD28818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731" name="Graphic 138">
            <a:extLst>
              <a:ext uri="{FF2B5EF4-FFF2-40B4-BE49-F238E27FC236}">
                <a16:creationId xmlns:a16="http://schemas.microsoft.com/office/drawing/2014/main" id="{1950FF43-9E5D-F401-0696-5E7B7675F90D}"/>
              </a:ext>
            </a:extLst>
          </p:cNvPr>
          <p:cNvGrpSpPr/>
          <p:nvPr/>
        </p:nvGrpSpPr>
        <p:grpSpPr>
          <a:xfrm>
            <a:off x="4013865" y="1772623"/>
            <a:ext cx="1383120" cy="1393216"/>
            <a:chOff x="5433120" y="1772623"/>
            <a:chExt cx="1383120" cy="1393216"/>
          </a:xfrm>
          <a:solidFill>
            <a:schemeClr val="bg2"/>
          </a:solidFill>
        </p:grpSpPr>
        <p:grpSp>
          <p:nvGrpSpPr>
            <p:cNvPr id="732" name="Graphic 138">
              <a:extLst>
                <a:ext uri="{FF2B5EF4-FFF2-40B4-BE49-F238E27FC236}">
                  <a16:creationId xmlns:a16="http://schemas.microsoft.com/office/drawing/2014/main" id="{4B45F363-82ED-ECC2-84EC-CF87D82899F2}"/>
                </a:ext>
              </a:extLst>
            </p:cNvPr>
            <p:cNvGrpSpPr/>
            <p:nvPr/>
          </p:nvGrpSpPr>
          <p:grpSpPr>
            <a:xfrm>
              <a:off x="5433120" y="2167920"/>
              <a:ext cx="1383120" cy="997920"/>
              <a:chOff x="5433120" y="2167920"/>
              <a:chExt cx="1383120" cy="997920"/>
            </a:xfrm>
            <a:grpFill/>
          </p:grpSpPr>
          <p:sp>
            <p:nvSpPr>
              <p:cNvPr id="739" name="Vrije vorm: vorm 738">
                <a:extLst>
                  <a:ext uri="{FF2B5EF4-FFF2-40B4-BE49-F238E27FC236}">
                    <a16:creationId xmlns:a16="http://schemas.microsoft.com/office/drawing/2014/main" id="{7A540907-2F1C-7B0A-0FDE-E41AEBA6729F}"/>
                  </a:ext>
                </a:extLst>
              </p:cNvPr>
              <p:cNvSpPr/>
              <p:nvPr/>
            </p:nvSpPr>
            <p:spPr>
              <a:xfrm>
                <a:off x="5608079" y="2167920"/>
                <a:ext cx="210960" cy="253439"/>
              </a:xfrm>
              <a:custGeom>
                <a:avLst/>
                <a:gdLst>
                  <a:gd name="connsiteX0" fmla="*/ 0 w 210960"/>
                  <a:gd name="connsiteY0" fmla="*/ 0 h 253439"/>
                  <a:gd name="connsiteX1" fmla="*/ 210960 w 210960"/>
                  <a:gd name="connsiteY1" fmla="*/ 0 h 253439"/>
                  <a:gd name="connsiteX2" fmla="*/ 210960 w 210960"/>
                  <a:gd name="connsiteY2" fmla="*/ 51120 h 253439"/>
                  <a:gd name="connsiteX3" fmla="*/ 146160 w 210960"/>
                  <a:gd name="connsiteY3" fmla="*/ 51120 h 253439"/>
                  <a:gd name="connsiteX4" fmla="*/ 134640 w 210960"/>
                  <a:gd name="connsiteY4" fmla="*/ 51120 h 253439"/>
                  <a:gd name="connsiteX5" fmla="*/ 134640 w 210960"/>
                  <a:gd name="connsiteY5" fmla="*/ 94320 h 253439"/>
                  <a:gd name="connsiteX6" fmla="*/ 134640 w 210960"/>
                  <a:gd name="connsiteY6" fmla="*/ 170640 h 253439"/>
                  <a:gd name="connsiteX7" fmla="*/ 134640 w 210960"/>
                  <a:gd name="connsiteY7" fmla="*/ 253440 h 253439"/>
                  <a:gd name="connsiteX8" fmla="*/ 76320 w 210960"/>
                  <a:gd name="connsiteY8" fmla="*/ 253440 h 253439"/>
                  <a:gd name="connsiteX9" fmla="*/ 76320 w 210960"/>
                  <a:gd name="connsiteY9" fmla="*/ 170640 h 253439"/>
                  <a:gd name="connsiteX10" fmla="*/ 76320 w 210960"/>
                  <a:gd name="connsiteY10" fmla="*/ 94320 h 253439"/>
                  <a:gd name="connsiteX11" fmla="*/ 76320 w 210960"/>
                  <a:gd name="connsiteY11" fmla="*/ 51120 h 253439"/>
                  <a:gd name="connsiteX12" fmla="*/ 64800 w 210960"/>
                  <a:gd name="connsiteY12" fmla="*/ 51120 h 253439"/>
                  <a:gd name="connsiteX13" fmla="*/ 0 w 210960"/>
                  <a:gd name="connsiteY13" fmla="*/ 51120 h 253439"/>
                  <a:gd name="connsiteX14" fmla="*/ 0 w 210960"/>
                  <a:gd name="connsiteY14" fmla="*/ 0 h 25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0960" h="253439">
                    <a:moveTo>
                      <a:pt x="0" y="0"/>
                    </a:moveTo>
                    <a:lnTo>
                      <a:pt x="210960" y="0"/>
                    </a:lnTo>
                    <a:lnTo>
                      <a:pt x="210960" y="51120"/>
                    </a:lnTo>
                    <a:lnTo>
                      <a:pt x="146160" y="51120"/>
                    </a:lnTo>
                    <a:lnTo>
                      <a:pt x="134640" y="51120"/>
                    </a:lnTo>
                    <a:lnTo>
                      <a:pt x="134640" y="94320"/>
                    </a:lnTo>
                    <a:lnTo>
                      <a:pt x="134640" y="170640"/>
                    </a:lnTo>
                    <a:lnTo>
                      <a:pt x="134640" y="253440"/>
                    </a:lnTo>
                    <a:lnTo>
                      <a:pt x="76320" y="253440"/>
                    </a:lnTo>
                    <a:lnTo>
                      <a:pt x="76320" y="170640"/>
                    </a:lnTo>
                    <a:lnTo>
                      <a:pt x="76320" y="94320"/>
                    </a:lnTo>
                    <a:lnTo>
                      <a:pt x="76320" y="51120"/>
                    </a:lnTo>
                    <a:lnTo>
                      <a:pt x="64800" y="51120"/>
                    </a:lnTo>
                    <a:lnTo>
                      <a:pt x="0" y="511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0" name="Vrije vorm: vorm 739">
                <a:extLst>
                  <a:ext uri="{FF2B5EF4-FFF2-40B4-BE49-F238E27FC236}">
                    <a16:creationId xmlns:a16="http://schemas.microsoft.com/office/drawing/2014/main" id="{CA1B90BA-C88A-6FFE-5264-6857769197D2}"/>
                  </a:ext>
                </a:extLst>
              </p:cNvPr>
              <p:cNvSpPr/>
              <p:nvPr/>
            </p:nvSpPr>
            <p:spPr>
              <a:xfrm>
                <a:off x="5814720" y="2239200"/>
                <a:ext cx="162720" cy="186479"/>
              </a:xfrm>
              <a:custGeom>
                <a:avLst/>
                <a:gdLst>
                  <a:gd name="connsiteX0" fmla="*/ 160560 w 162720"/>
                  <a:gd name="connsiteY0" fmla="*/ 101520 h 186479"/>
                  <a:gd name="connsiteX1" fmla="*/ 51840 w 162720"/>
                  <a:gd name="connsiteY1" fmla="*/ 101520 h 186479"/>
                  <a:gd name="connsiteX2" fmla="*/ 104400 w 162720"/>
                  <a:gd name="connsiteY2" fmla="*/ 142560 h 186479"/>
                  <a:gd name="connsiteX3" fmla="*/ 157680 w 162720"/>
                  <a:gd name="connsiteY3" fmla="*/ 130320 h 186479"/>
                  <a:gd name="connsiteX4" fmla="*/ 159120 w 162720"/>
                  <a:gd name="connsiteY4" fmla="*/ 174960 h 186479"/>
                  <a:gd name="connsiteX5" fmla="*/ 97920 w 162720"/>
                  <a:gd name="connsiteY5" fmla="*/ 186480 h 186479"/>
                  <a:gd name="connsiteX6" fmla="*/ 0 w 162720"/>
                  <a:gd name="connsiteY6" fmla="*/ 92880 h 186479"/>
                  <a:gd name="connsiteX7" fmla="*/ 85680 w 162720"/>
                  <a:gd name="connsiteY7" fmla="*/ 0 h 186479"/>
                  <a:gd name="connsiteX8" fmla="*/ 162720 w 162720"/>
                  <a:gd name="connsiteY8" fmla="*/ 78480 h 186479"/>
                  <a:gd name="connsiteX9" fmla="*/ 160560 w 162720"/>
                  <a:gd name="connsiteY9" fmla="*/ 101520 h 186479"/>
                  <a:gd name="connsiteX10" fmla="*/ 51840 w 162720"/>
                  <a:gd name="connsiteY10" fmla="*/ 72720 h 186479"/>
                  <a:gd name="connsiteX11" fmla="*/ 115200 w 162720"/>
                  <a:gd name="connsiteY11" fmla="*/ 71280 h 186479"/>
                  <a:gd name="connsiteX12" fmla="*/ 84960 w 162720"/>
                  <a:gd name="connsiteY12" fmla="*/ 36720 h 186479"/>
                  <a:gd name="connsiteX13" fmla="*/ 51840 w 162720"/>
                  <a:gd name="connsiteY13" fmla="*/ 72720 h 186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720" h="186479">
                    <a:moveTo>
                      <a:pt x="160560" y="101520"/>
                    </a:moveTo>
                    <a:lnTo>
                      <a:pt x="51840" y="101520"/>
                    </a:lnTo>
                    <a:cubicBezTo>
                      <a:pt x="54720" y="127440"/>
                      <a:pt x="71280" y="142560"/>
                      <a:pt x="104400" y="142560"/>
                    </a:cubicBezTo>
                    <a:cubicBezTo>
                      <a:pt x="118080" y="142560"/>
                      <a:pt x="141120" y="138960"/>
                      <a:pt x="157680" y="130320"/>
                    </a:cubicBezTo>
                    <a:lnTo>
                      <a:pt x="159120" y="174960"/>
                    </a:lnTo>
                    <a:cubicBezTo>
                      <a:pt x="145440" y="181440"/>
                      <a:pt x="124560" y="186480"/>
                      <a:pt x="97920" y="186480"/>
                    </a:cubicBezTo>
                    <a:cubicBezTo>
                      <a:pt x="29520" y="186480"/>
                      <a:pt x="0" y="147600"/>
                      <a:pt x="0" y="92880"/>
                    </a:cubicBezTo>
                    <a:cubicBezTo>
                      <a:pt x="0" y="38160"/>
                      <a:pt x="28800" y="0"/>
                      <a:pt x="85680" y="0"/>
                    </a:cubicBezTo>
                    <a:cubicBezTo>
                      <a:pt x="133920" y="0"/>
                      <a:pt x="162720" y="25200"/>
                      <a:pt x="162720" y="78480"/>
                    </a:cubicBezTo>
                    <a:cubicBezTo>
                      <a:pt x="162000" y="87840"/>
                      <a:pt x="161280" y="94320"/>
                      <a:pt x="160560" y="101520"/>
                    </a:cubicBezTo>
                    <a:close/>
                    <a:moveTo>
                      <a:pt x="51840" y="72720"/>
                    </a:moveTo>
                    <a:lnTo>
                      <a:pt x="115200" y="71280"/>
                    </a:lnTo>
                    <a:cubicBezTo>
                      <a:pt x="113760" y="49680"/>
                      <a:pt x="102240" y="36720"/>
                      <a:pt x="84960" y="36720"/>
                    </a:cubicBezTo>
                    <a:cubicBezTo>
                      <a:pt x="68400" y="36720"/>
                      <a:pt x="55440" y="50400"/>
                      <a:pt x="51840" y="727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1" name="Vrije vorm: vorm 740">
                <a:extLst>
                  <a:ext uri="{FF2B5EF4-FFF2-40B4-BE49-F238E27FC236}">
                    <a16:creationId xmlns:a16="http://schemas.microsoft.com/office/drawing/2014/main" id="{6BACA5F1-C3EE-8F0D-C314-1D8CF9749390}"/>
                  </a:ext>
                </a:extLst>
              </p:cNvPr>
              <p:cNvSpPr/>
              <p:nvPr/>
            </p:nvSpPr>
            <p:spPr>
              <a:xfrm>
                <a:off x="6001200" y="2238479"/>
                <a:ext cx="155520" cy="185778"/>
              </a:xfrm>
              <a:custGeom>
                <a:avLst/>
                <a:gdLst>
                  <a:gd name="connsiteX0" fmla="*/ 0 w 155520"/>
                  <a:gd name="connsiteY0" fmla="*/ 134640 h 185778"/>
                  <a:gd name="connsiteX1" fmla="*/ 56880 w 155520"/>
                  <a:gd name="connsiteY1" fmla="*/ 77760 h 185778"/>
                  <a:gd name="connsiteX2" fmla="*/ 105840 w 155520"/>
                  <a:gd name="connsiteY2" fmla="*/ 69840 h 185778"/>
                  <a:gd name="connsiteX3" fmla="*/ 70560 w 155520"/>
                  <a:gd name="connsiteY3" fmla="*/ 43200 h 185778"/>
                  <a:gd name="connsiteX4" fmla="*/ 10080 w 155520"/>
                  <a:gd name="connsiteY4" fmla="*/ 59040 h 185778"/>
                  <a:gd name="connsiteX5" fmla="*/ 7920 w 155520"/>
                  <a:gd name="connsiteY5" fmla="*/ 13680 h 185778"/>
                  <a:gd name="connsiteX6" fmla="*/ 84960 w 155520"/>
                  <a:gd name="connsiteY6" fmla="*/ 0 h 185778"/>
                  <a:gd name="connsiteX7" fmla="*/ 155520 w 155520"/>
                  <a:gd name="connsiteY7" fmla="*/ 62640 h 185778"/>
                  <a:gd name="connsiteX8" fmla="*/ 155520 w 155520"/>
                  <a:gd name="connsiteY8" fmla="*/ 106560 h 185778"/>
                  <a:gd name="connsiteX9" fmla="*/ 155520 w 155520"/>
                  <a:gd name="connsiteY9" fmla="*/ 123120 h 185778"/>
                  <a:gd name="connsiteX10" fmla="*/ 155520 w 155520"/>
                  <a:gd name="connsiteY10" fmla="*/ 181440 h 185778"/>
                  <a:gd name="connsiteX11" fmla="*/ 110160 w 155520"/>
                  <a:gd name="connsiteY11" fmla="*/ 181440 h 185778"/>
                  <a:gd name="connsiteX12" fmla="*/ 106560 w 155520"/>
                  <a:gd name="connsiteY12" fmla="*/ 157680 h 185778"/>
                  <a:gd name="connsiteX13" fmla="*/ 102240 w 155520"/>
                  <a:gd name="connsiteY13" fmla="*/ 157680 h 185778"/>
                  <a:gd name="connsiteX14" fmla="*/ 50400 w 155520"/>
                  <a:gd name="connsiteY14" fmla="*/ 185760 h 185778"/>
                  <a:gd name="connsiteX15" fmla="*/ 0 w 155520"/>
                  <a:gd name="connsiteY15" fmla="*/ 134640 h 185778"/>
                  <a:gd name="connsiteX16" fmla="*/ 105120 w 155520"/>
                  <a:gd name="connsiteY16" fmla="*/ 121680 h 185778"/>
                  <a:gd name="connsiteX17" fmla="*/ 105120 w 155520"/>
                  <a:gd name="connsiteY17" fmla="*/ 94320 h 185778"/>
                  <a:gd name="connsiteX18" fmla="*/ 72720 w 155520"/>
                  <a:gd name="connsiteY18" fmla="*/ 103680 h 185778"/>
                  <a:gd name="connsiteX19" fmla="*/ 51840 w 155520"/>
                  <a:gd name="connsiteY19" fmla="*/ 126720 h 185778"/>
                  <a:gd name="connsiteX20" fmla="*/ 72000 w 155520"/>
                  <a:gd name="connsiteY20" fmla="*/ 145440 h 185778"/>
                  <a:gd name="connsiteX21" fmla="*/ 105120 w 155520"/>
                  <a:gd name="connsiteY21" fmla="*/ 121680 h 18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5520" h="185778">
                    <a:moveTo>
                      <a:pt x="0" y="134640"/>
                    </a:moveTo>
                    <a:cubicBezTo>
                      <a:pt x="0" y="94320"/>
                      <a:pt x="31680" y="82080"/>
                      <a:pt x="56880" y="77760"/>
                    </a:cubicBezTo>
                    <a:lnTo>
                      <a:pt x="105840" y="69840"/>
                    </a:lnTo>
                    <a:cubicBezTo>
                      <a:pt x="106560" y="49680"/>
                      <a:pt x="92880" y="43200"/>
                      <a:pt x="70560" y="43200"/>
                    </a:cubicBezTo>
                    <a:cubicBezTo>
                      <a:pt x="54000" y="43200"/>
                      <a:pt x="32400" y="48240"/>
                      <a:pt x="10080" y="59040"/>
                    </a:cubicBezTo>
                    <a:lnTo>
                      <a:pt x="7920" y="13680"/>
                    </a:lnTo>
                    <a:cubicBezTo>
                      <a:pt x="25200" y="7200"/>
                      <a:pt x="54000" y="0"/>
                      <a:pt x="84960" y="0"/>
                    </a:cubicBezTo>
                    <a:cubicBezTo>
                      <a:pt x="129600" y="0"/>
                      <a:pt x="155520" y="18720"/>
                      <a:pt x="155520" y="62640"/>
                    </a:cubicBezTo>
                    <a:lnTo>
                      <a:pt x="155520" y="106560"/>
                    </a:lnTo>
                    <a:lnTo>
                      <a:pt x="155520" y="123120"/>
                    </a:lnTo>
                    <a:lnTo>
                      <a:pt x="155520" y="181440"/>
                    </a:lnTo>
                    <a:lnTo>
                      <a:pt x="110160" y="181440"/>
                    </a:lnTo>
                    <a:lnTo>
                      <a:pt x="106560" y="157680"/>
                    </a:lnTo>
                    <a:lnTo>
                      <a:pt x="102240" y="157680"/>
                    </a:lnTo>
                    <a:cubicBezTo>
                      <a:pt x="92880" y="171360"/>
                      <a:pt x="75600" y="185760"/>
                      <a:pt x="50400" y="185760"/>
                    </a:cubicBezTo>
                    <a:cubicBezTo>
                      <a:pt x="20160" y="186480"/>
                      <a:pt x="0" y="166320"/>
                      <a:pt x="0" y="134640"/>
                    </a:cubicBezTo>
                    <a:close/>
                    <a:moveTo>
                      <a:pt x="105120" y="121680"/>
                    </a:moveTo>
                    <a:lnTo>
                      <a:pt x="105120" y="94320"/>
                    </a:lnTo>
                    <a:cubicBezTo>
                      <a:pt x="100800" y="97200"/>
                      <a:pt x="95040" y="99360"/>
                      <a:pt x="72720" y="103680"/>
                    </a:cubicBezTo>
                    <a:cubicBezTo>
                      <a:pt x="59760" y="106560"/>
                      <a:pt x="51840" y="113760"/>
                      <a:pt x="51840" y="126720"/>
                    </a:cubicBezTo>
                    <a:cubicBezTo>
                      <a:pt x="51840" y="140400"/>
                      <a:pt x="61200" y="145440"/>
                      <a:pt x="72000" y="145440"/>
                    </a:cubicBezTo>
                    <a:cubicBezTo>
                      <a:pt x="84240" y="145440"/>
                      <a:pt x="97200" y="136080"/>
                      <a:pt x="105120" y="1216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2" name="Vrije vorm: vorm 741">
                <a:extLst>
                  <a:ext uri="{FF2B5EF4-FFF2-40B4-BE49-F238E27FC236}">
                    <a16:creationId xmlns:a16="http://schemas.microsoft.com/office/drawing/2014/main" id="{36F45CA1-20D5-ABD3-9AFE-9C4EC7DE8573}"/>
                  </a:ext>
                </a:extLst>
              </p:cNvPr>
              <p:cNvSpPr/>
              <p:nvPr/>
            </p:nvSpPr>
            <p:spPr>
              <a:xfrm>
                <a:off x="6196320" y="2238479"/>
                <a:ext cx="270000" cy="182160"/>
              </a:xfrm>
              <a:custGeom>
                <a:avLst/>
                <a:gdLst>
                  <a:gd name="connsiteX0" fmla="*/ 270000 w 270000"/>
                  <a:gd name="connsiteY0" fmla="*/ 63360 h 182160"/>
                  <a:gd name="connsiteX1" fmla="*/ 270000 w 270000"/>
                  <a:gd name="connsiteY1" fmla="*/ 105840 h 182160"/>
                  <a:gd name="connsiteX2" fmla="*/ 270000 w 270000"/>
                  <a:gd name="connsiteY2" fmla="*/ 182160 h 182160"/>
                  <a:gd name="connsiteX3" fmla="*/ 216720 w 270000"/>
                  <a:gd name="connsiteY3" fmla="*/ 182160 h 182160"/>
                  <a:gd name="connsiteX4" fmla="*/ 216720 w 270000"/>
                  <a:gd name="connsiteY4" fmla="*/ 108720 h 182160"/>
                  <a:gd name="connsiteX5" fmla="*/ 216720 w 270000"/>
                  <a:gd name="connsiteY5" fmla="*/ 80640 h 182160"/>
                  <a:gd name="connsiteX6" fmla="*/ 194400 w 270000"/>
                  <a:gd name="connsiteY6" fmla="*/ 48960 h 182160"/>
                  <a:gd name="connsiteX7" fmla="*/ 162000 w 270000"/>
                  <a:gd name="connsiteY7" fmla="*/ 70560 h 182160"/>
                  <a:gd name="connsiteX8" fmla="*/ 162000 w 270000"/>
                  <a:gd name="connsiteY8" fmla="*/ 105840 h 182160"/>
                  <a:gd name="connsiteX9" fmla="*/ 162000 w 270000"/>
                  <a:gd name="connsiteY9" fmla="*/ 182160 h 182160"/>
                  <a:gd name="connsiteX10" fmla="*/ 108720 w 270000"/>
                  <a:gd name="connsiteY10" fmla="*/ 182160 h 182160"/>
                  <a:gd name="connsiteX11" fmla="*/ 108720 w 270000"/>
                  <a:gd name="connsiteY11" fmla="*/ 108720 h 182160"/>
                  <a:gd name="connsiteX12" fmla="*/ 108720 w 270000"/>
                  <a:gd name="connsiteY12" fmla="*/ 80640 h 182160"/>
                  <a:gd name="connsiteX13" fmla="*/ 86400 w 270000"/>
                  <a:gd name="connsiteY13" fmla="*/ 48960 h 182160"/>
                  <a:gd name="connsiteX14" fmla="*/ 53280 w 270000"/>
                  <a:gd name="connsiteY14" fmla="*/ 72000 h 182160"/>
                  <a:gd name="connsiteX15" fmla="*/ 53280 w 270000"/>
                  <a:gd name="connsiteY15" fmla="*/ 108720 h 182160"/>
                  <a:gd name="connsiteX16" fmla="*/ 53280 w 270000"/>
                  <a:gd name="connsiteY16" fmla="*/ 182160 h 182160"/>
                  <a:gd name="connsiteX17" fmla="*/ 0 w 270000"/>
                  <a:gd name="connsiteY17" fmla="*/ 182160 h 182160"/>
                  <a:gd name="connsiteX18" fmla="*/ 0 w 270000"/>
                  <a:gd name="connsiteY18" fmla="*/ 105840 h 182160"/>
                  <a:gd name="connsiteX19" fmla="*/ 0 w 270000"/>
                  <a:gd name="connsiteY19" fmla="*/ 87840 h 182160"/>
                  <a:gd name="connsiteX20" fmla="*/ 0 w 270000"/>
                  <a:gd name="connsiteY20" fmla="*/ 5040 h 182160"/>
                  <a:gd name="connsiteX21" fmla="*/ 44640 w 270000"/>
                  <a:gd name="connsiteY21" fmla="*/ 2160 h 182160"/>
                  <a:gd name="connsiteX22" fmla="*/ 46800 w 270000"/>
                  <a:gd name="connsiteY22" fmla="*/ 33120 h 182160"/>
                  <a:gd name="connsiteX23" fmla="*/ 51120 w 270000"/>
                  <a:gd name="connsiteY23" fmla="*/ 33120 h 182160"/>
                  <a:gd name="connsiteX24" fmla="*/ 108720 w 270000"/>
                  <a:gd name="connsiteY24" fmla="*/ 0 h 182160"/>
                  <a:gd name="connsiteX25" fmla="*/ 154080 w 270000"/>
                  <a:gd name="connsiteY25" fmla="*/ 33120 h 182160"/>
                  <a:gd name="connsiteX26" fmla="*/ 156960 w 270000"/>
                  <a:gd name="connsiteY26" fmla="*/ 33120 h 182160"/>
                  <a:gd name="connsiteX27" fmla="*/ 216720 w 270000"/>
                  <a:gd name="connsiteY27" fmla="*/ 0 h 182160"/>
                  <a:gd name="connsiteX28" fmla="*/ 270000 w 270000"/>
                  <a:gd name="connsiteY28" fmla="*/ 63360 h 18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0000" h="182160">
                    <a:moveTo>
                      <a:pt x="270000" y="63360"/>
                    </a:moveTo>
                    <a:lnTo>
                      <a:pt x="270000" y="105840"/>
                    </a:lnTo>
                    <a:cubicBezTo>
                      <a:pt x="270000" y="134640"/>
                      <a:pt x="270000" y="156960"/>
                      <a:pt x="270000" y="182160"/>
                    </a:cubicBezTo>
                    <a:lnTo>
                      <a:pt x="216720" y="182160"/>
                    </a:lnTo>
                    <a:lnTo>
                      <a:pt x="216720" y="108720"/>
                    </a:lnTo>
                    <a:lnTo>
                      <a:pt x="216720" y="80640"/>
                    </a:lnTo>
                    <a:cubicBezTo>
                      <a:pt x="216720" y="59760"/>
                      <a:pt x="210960" y="48960"/>
                      <a:pt x="194400" y="48960"/>
                    </a:cubicBezTo>
                    <a:cubicBezTo>
                      <a:pt x="180720" y="48960"/>
                      <a:pt x="169920" y="58320"/>
                      <a:pt x="162000" y="70560"/>
                    </a:cubicBezTo>
                    <a:lnTo>
                      <a:pt x="162000" y="105840"/>
                    </a:lnTo>
                    <a:cubicBezTo>
                      <a:pt x="162000" y="134640"/>
                      <a:pt x="162000" y="156960"/>
                      <a:pt x="162000" y="182160"/>
                    </a:cubicBezTo>
                    <a:lnTo>
                      <a:pt x="108720" y="182160"/>
                    </a:lnTo>
                    <a:lnTo>
                      <a:pt x="108720" y="108720"/>
                    </a:lnTo>
                    <a:lnTo>
                      <a:pt x="108720" y="80640"/>
                    </a:lnTo>
                    <a:cubicBezTo>
                      <a:pt x="108720" y="59760"/>
                      <a:pt x="102960" y="48960"/>
                      <a:pt x="86400" y="48960"/>
                    </a:cubicBezTo>
                    <a:cubicBezTo>
                      <a:pt x="72000" y="48960"/>
                      <a:pt x="61200" y="59760"/>
                      <a:pt x="53280" y="72000"/>
                    </a:cubicBezTo>
                    <a:lnTo>
                      <a:pt x="53280" y="108720"/>
                    </a:lnTo>
                    <a:lnTo>
                      <a:pt x="53280" y="182160"/>
                    </a:lnTo>
                    <a:lnTo>
                      <a:pt x="0" y="182160"/>
                    </a:lnTo>
                    <a:lnTo>
                      <a:pt x="0" y="105840"/>
                    </a:lnTo>
                    <a:lnTo>
                      <a:pt x="0" y="87840"/>
                    </a:lnTo>
                    <a:lnTo>
                      <a:pt x="0" y="5040"/>
                    </a:lnTo>
                    <a:lnTo>
                      <a:pt x="44640" y="2160"/>
                    </a:lnTo>
                    <a:lnTo>
                      <a:pt x="46800" y="33120"/>
                    </a:lnTo>
                    <a:lnTo>
                      <a:pt x="51120" y="33120"/>
                    </a:lnTo>
                    <a:cubicBezTo>
                      <a:pt x="63360" y="15840"/>
                      <a:pt x="81360" y="0"/>
                      <a:pt x="108720" y="0"/>
                    </a:cubicBezTo>
                    <a:cubicBezTo>
                      <a:pt x="133920" y="0"/>
                      <a:pt x="147600" y="11520"/>
                      <a:pt x="154080" y="33120"/>
                    </a:cubicBezTo>
                    <a:lnTo>
                      <a:pt x="156960" y="33120"/>
                    </a:lnTo>
                    <a:cubicBezTo>
                      <a:pt x="169920" y="15840"/>
                      <a:pt x="188640" y="0"/>
                      <a:pt x="216720" y="0"/>
                    </a:cubicBezTo>
                    <a:cubicBezTo>
                      <a:pt x="252000" y="720"/>
                      <a:pt x="270000" y="22320"/>
                      <a:pt x="270000" y="63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3" name="Vrije vorm: vorm 742">
                <a:extLst>
                  <a:ext uri="{FF2B5EF4-FFF2-40B4-BE49-F238E27FC236}">
                    <a16:creationId xmlns:a16="http://schemas.microsoft.com/office/drawing/2014/main" id="{08BA8A3B-F013-EF20-B969-0B37E62A5075}"/>
                  </a:ext>
                </a:extLst>
              </p:cNvPr>
              <p:cNvSpPr/>
              <p:nvPr/>
            </p:nvSpPr>
            <p:spPr>
              <a:xfrm>
                <a:off x="6500159" y="2239920"/>
                <a:ext cx="139680" cy="185759"/>
              </a:xfrm>
              <a:custGeom>
                <a:avLst/>
                <a:gdLst>
                  <a:gd name="connsiteX0" fmla="*/ 0 w 139680"/>
                  <a:gd name="connsiteY0" fmla="*/ 173520 h 185759"/>
                  <a:gd name="connsiteX1" fmla="*/ 3600 w 139680"/>
                  <a:gd name="connsiteY1" fmla="*/ 128880 h 185759"/>
                  <a:gd name="connsiteX2" fmla="*/ 61200 w 139680"/>
                  <a:gd name="connsiteY2" fmla="*/ 144720 h 185759"/>
                  <a:gd name="connsiteX3" fmla="*/ 85680 w 139680"/>
                  <a:gd name="connsiteY3" fmla="*/ 128160 h 185759"/>
                  <a:gd name="connsiteX4" fmla="*/ 48960 w 139680"/>
                  <a:gd name="connsiteY4" fmla="*/ 108000 h 185759"/>
                  <a:gd name="connsiteX5" fmla="*/ 720 w 139680"/>
                  <a:gd name="connsiteY5" fmla="*/ 56160 h 185759"/>
                  <a:gd name="connsiteX6" fmla="*/ 65520 w 139680"/>
                  <a:gd name="connsiteY6" fmla="*/ 0 h 185759"/>
                  <a:gd name="connsiteX7" fmla="*/ 128880 w 139680"/>
                  <a:gd name="connsiteY7" fmla="*/ 12240 h 185759"/>
                  <a:gd name="connsiteX8" fmla="*/ 125280 w 139680"/>
                  <a:gd name="connsiteY8" fmla="*/ 57600 h 185759"/>
                  <a:gd name="connsiteX9" fmla="*/ 74880 w 139680"/>
                  <a:gd name="connsiteY9" fmla="*/ 41760 h 185759"/>
                  <a:gd name="connsiteX10" fmla="*/ 54720 w 139680"/>
                  <a:gd name="connsiteY10" fmla="*/ 56880 h 185759"/>
                  <a:gd name="connsiteX11" fmla="*/ 84240 w 139680"/>
                  <a:gd name="connsiteY11" fmla="*/ 77760 h 185759"/>
                  <a:gd name="connsiteX12" fmla="*/ 139680 w 139680"/>
                  <a:gd name="connsiteY12" fmla="*/ 128160 h 185759"/>
                  <a:gd name="connsiteX13" fmla="*/ 64800 w 139680"/>
                  <a:gd name="connsiteY13" fmla="*/ 185760 h 185759"/>
                  <a:gd name="connsiteX14" fmla="*/ 0 w 139680"/>
                  <a:gd name="connsiteY14" fmla="*/ 173520 h 18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9680" h="185759">
                    <a:moveTo>
                      <a:pt x="0" y="173520"/>
                    </a:moveTo>
                    <a:lnTo>
                      <a:pt x="3600" y="128880"/>
                    </a:lnTo>
                    <a:cubicBezTo>
                      <a:pt x="19440" y="138240"/>
                      <a:pt x="41040" y="144720"/>
                      <a:pt x="61200" y="144720"/>
                    </a:cubicBezTo>
                    <a:cubicBezTo>
                      <a:pt x="74880" y="144720"/>
                      <a:pt x="85680" y="141840"/>
                      <a:pt x="85680" y="128160"/>
                    </a:cubicBezTo>
                    <a:cubicBezTo>
                      <a:pt x="85680" y="118080"/>
                      <a:pt x="76320" y="115200"/>
                      <a:pt x="48960" y="108000"/>
                    </a:cubicBezTo>
                    <a:cubicBezTo>
                      <a:pt x="17280" y="100080"/>
                      <a:pt x="720" y="86400"/>
                      <a:pt x="720" y="56160"/>
                    </a:cubicBezTo>
                    <a:cubicBezTo>
                      <a:pt x="720" y="20160"/>
                      <a:pt x="25200" y="0"/>
                      <a:pt x="65520" y="0"/>
                    </a:cubicBezTo>
                    <a:cubicBezTo>
                      <a:pt x="91440" y="0"/>
                      <a:pt x="115920" y="6480"/>
                      <a:pt x="128880" y="12240"/>
                    </a:cubicBezTo>
                    <a:lnTo>
                      <a:pt x="125280" y="57600"/>
                    </a:lnTo>
                    <a:cubicBezTo>
                      <a:pt x="108720" y="46800"/>
                      <a:pt x="86400" y="41760"/>
                      <a:pt x="74880" y="41760"/>
                    </a:cubicBezTo>
                    <a:cubicBezTo>
                      <a:pt x="63360" y="41760"/>
                      <a:pt x="54720" y="46080"/>
                      <a:pt x="54720" y="56880"/>
                    </a:cubicBezTo>
                    <a:cubicBezTo>
                      <a:pt x="54720" y="66240"/>
                      <a:pt x="59760" y="70560"/>
                      <a:pt x="84240" y="77760"/>
                    </a:cubicBezTo>
                    <a:cubicBezTo>
                      <a:pt x="122400" y="87840"/>
                      <a:pt x="139680" y="97920"/>
                      <a:pt x="139680" y="128160"/>
                    </a:cubicBezTo>
                    <a:cubicBezTo>
                      <a:pt x="139680" y="162720"/>
                      <a:pt x="117360" y="185760"/>
                      <a:pt x="64800" y="185760"/>
                    </a:cubicBezTo>
                    <a:cubicBezTo>
                      <a:pt x="37440" y="185040"/>
                      <a:pt x="14400" y="180000"/>
                      <a:pt x="0" y="173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4" name="Vrije vorm: vorm 743">
                <a:extLst>
                  <a:ext uri="{FF2B5EF4-FFF2-40B4-BE49-F238E27FC236}">
                    <a16:creationId xmlns:a16="http://schemas.microsoft.com/office/drawing/2014/main" id="{8536A721-5192-0BF1-9749-0E917DE56A1A}"/>
                  </a:ext>
                </a:extLst>
              </p:cNvPr>
              <p:cNvSpPr/>
              <p:nvPr/>
            </p:nvSpPr>
            <p:spPr>
              <a:xfrm>
                <a:off x="5433120" y="2647440"/>
                <a:ext cx="95039" cy="113039"/>
              </a:xfrm>
              <a:custGeom>
                <a:avLst/>
                <a:gdLst>
                  <a:gd name="connsiteX0" fmla="*/ 95040 w 95039"/>
                  <a:gd name="connsiteY0" fmla="*/ 0 h 113039"/>
                  <a:gd name="connsiteX1" fmla="*/ 79200 w 95039"/>
                  <a:gd name="connsiteY1" fmla="*/ 27360 h 113039"/>
                  <a:gd name="connsiteX2" fmla="*/ 54720 w 95039"/>
                  <a:gd name="connsiteY2" fmla="*/ 68400 h 113039"/>
                  <a:gd name="connsiteX3" fmla="*/ 54720 w 95039"/>
                  <a:gd name="connsiteY3" fmla="*/ 75600 h 113039"/>
                  <a:gd name="connsiteX4" fmla="*/ 54720 w 95039"/>
                  <a:gd name="connsiteY4" fmla="*/ 113040 h 113039"/>
                  <a:gd name="connsiteX5" fmla="*/ 40320 w 95039"/>
                  <a:gd name="connsiteY5" fmla="*/ 113040 h 113039"/>
                  <a:gd name="connsiteX6" fmla="*/ 40320 w 95039"/>
                  <a:gd name="connsiteY6" fmla="*/ 75600 h 113039"/>
                  <a:gd name="connsiteX7" fmla="*/ 40320 w 95039"/>
                  <a:gd name="connsiteY7" fmla="*/ 68400 h 113039"/>
                  <a:gd name="connsiteX8" fmla="*/ 15840 w 95039"/>
                  <a:gd name="connsiteY8" fmla="*/ 27360 h 113039"/>
                  <a:gd name="connsiteX9" fmla="*/ 0 w 95039"/>
                  <a:gd name="connsiteY9" fmla="*/ 0 h 113039"/>
                  <a:gd name="connsiteX10" fmla="*/ 16560 w 95039"/>
                  <a:gd name="connsiteY10" fmla="*/ 0 h 113039"/>
                  <a:gd name="connsiteX11" fmla="*/ 36000 w 95039"/>
                  <a:gd name="connsiteY11" fmla="*/ 33840 h 113039"/>
                  <a:gd name="connsiteX12" fmla="*/ 46800 w 95039"/>
                  <a:gd name="connsiteY12" fmla="*/ 53280 h 113039"/>
                  <a:gd name="connsiteX13" fmla="*/ 48240 w 95039"/>
                  <a:gd name="connsiteY13" fmla="*/ 53280 h 113039"/>
                  <a:gd name="connsiteX14" fmla="*/ 59040 w 95039"/>
                  <a:gd name="connsiteY14" fmla="*/ 34560 h 113039"/>
                  <a:gd name="connsiteX15" fmla="*/ 79200 w 95039"/>
                  <a:gd name="connsiteY15" fmla="*/ 0 h 113039"/>
                  <a:gd name="connsiteX16" fmla="*/ 95040 w 95039"/>
                  <a:gd name="connsiteY16" fmla="*/ 0 h 113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5039" h="113039">
                    <a:moveTo>
                      <a:pt x="95040" y="0"/>
                    </a:moveTo>
                    <a:cubicBezTo>
                      <a:pt x="89280" y="9360"/>
                      <a:pt x="84240" y="18000"/>
                      <a:pt x="79200" y="27360"/>
                    </a:cubicBezTo>
                    <a:lnTo>
                      <a:pt x="54720" y="68400"/>
                    </a:lnTo>
                    <a:lnTo>
                      <a:pt x="54720" y="75600"/>
                    </a:lnTo>
                    <a:lnTo>
                      <a:pt x="54720" y="113040"/>
                    </a:lnTo>
                    <a:lnTo>
                      <a:pt x="40320" y="113040"/>
                    </a:lnTo>
                    <a:lnTo>
                      <a:pt x="40320" y="75600"/>
                    </a:lnTo>
                    <a:lnTo>
                      <a:pt x="40320" y="68400"/>
                    </a:lnTo>
                    <a:lnTo>
                      <a:pt x="15840" y="27360"/>
                    </a:lnTo>
                    <a:lnTo>
                      <a:pt x="0" y="0"/>
                    </a:lnTo>
                    <a:lnTo>
                      <a:pt x="16560" y="0"/>
                    </a:lnTo>
                    <a:lnTo>
                      <a:pt x="36000" y="33840"/>
                    </a:lnTo>
                    <a:lnTo>
                      <a:pt x="46800" y="53280"/>
                    </a:lnTo>
                    <a:lnTo>
                      <a:pt x="48240" y="53280"/>
                    </a:lnTo>
                    <a:lnTo>
                      <a:pt x="59040" y="34560"/>
                    </a:lnTo>
                    <a:cubicBezTo>
                      <a:pt x="66240" y="22320"/>
                      <a:pt x="70560" y="14400"/>
                      <a:pt x="79200" y="0"/>
                    </a:cubicBezTo>
                    <a:lnTo>
                      <a:pt x="9504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5" name="Vrije vorm: vorm 744">
                <a:extLst>
                  <a:ext uri="{FF2B5EF4-FFF2-40B4-BE49-F238E27FC236}">
                    <a16:creationId xmlns:a16="http://schemas.microsoft.com/office/drawing/2014/main" id="{4A31A055-D290-432B-6C5F-20307288651B}"/>
                  </a:ext>
                </a:extLst>
              </p:cNvPr>
              <p:cNvSpPr/>
              <p:nvPr/>
            </p:nvSpPr>
            <p:spPr>
              <a:xfrm>
                <a:off x="552527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6" name="Vrije vorm: vorm 745">
                <a:extLst>
                  <a:ext uri="{FF2B5EF4-FFF2-40B4-BE49-F238E27FC236}">
                    <a16:creationId xmlns:a16="http://schemas.microsoft.com/office/drawing/2014/main" id="{547E9CFE-6E65-79F3-B66A-CAE2285B5908}"/>
                  </a:ext>
                </a:extLst>
              </p:cNvPr>
              <p:cNvSpPr/>
              <p:nvPr/>
            </p:nvSpPr>
            <p:spPr>
              <a:xfrm>
                <a:off x="5623920" y="26812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7" name="Vrije vorm: vorm 746">
                <a:extLst>
                  <a:ext uri="{FF2B5EF4-FFF2-40B4-BE49-F238E27FC236}">
                    <a16:creationId xmlns:a16="http://schemas.microsoft.com/office/drawing/2014/main" id="{3C266122-F029-5BED-8EAB-13C3EBF8189D}"/>
                  </a:ext>
                </a:extLst>
              </p:cNvPr>
              <p:cNvSpPr/>
              <p:nvPr/>
            </p:nvSpPr>
            <p:spPr>
              <a:xfrm>
                <a:off x="571464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8" name="Vrije vorm: vorm 747">
                <a:extLst>
                  <a:ext uri="{FF2B5EF4-FFF2-40B4-BE49-F238E27FC236}">
                    <a16:creationId xmlns:a16="http://schemas.microsoft.com/office/drawing/2014/main" id="{E8006A92-E9FB-6789-7ADC-E3DC9DC69143}"/>
                  </a:ext>
                </a:extLst>
              </p:cNvPr>
              <p:cNvSpPr/>
              <p:nvPr/>
            </p:nvSpPr>
            <p:spPr>
              <a:xfrm>
                <a:off x="5798159" y="2681279"/>
                <a:ext cx="118800" cy="79920"/>
              </a:xfrm>
              <a:custGeom>
                <a:avLst/>
                <a:gdLst>
                  <a:gd name="connsiteX0" fmla="*/ 25920 w 118800"/>
                  <a:gd name="connsiteY0" fmla="*/ 79200 h 79920"/>
                  <a:gd name="connsiteX1" fmla="*/ 15840 w 118800"/>
                  <a:gd name="connsiteY1" fmla="*/ 48960 h 79920"/>
                  <a:gd name="connsiteX2" fmla="*/ 11520 w 118800"/>
                  <a:gd name="connsiteY2" fmla="*/ 35280 h 79920"/>
                  <a:gd name="connsiteX3" fmla="*/ 0 w 118800"/>
                  <a:gd name="connsiteY3" fmla="*/ 720 h 79920"/>
                  <a:gd name="connsiteX4" fmla="*/ 13680 w 118800"/>
                  <a:gd name="connsiteY4" fmla="*/ 0 h 79920"/>
                  <a:gd name="connsiteX5" fmla="*/ 25920 w 118800"/>
                  <a:gd name="connsiteY5" fmla="*/ 41040 h 79920"/>
                  <a:gd name="connsiteX6" fmla="*/ 33120 w 118800"/>
                  <a:gd name="connsiteY6" fmla="*/ 65520 h 79920"/>
                  <a:gd name="connsiteX7" fmla="*/ 34560 w 118800"/>
                  <a:gd name="connsiteY7" fmla="*/ 65520 h 79920"/>
                  <a:gd name="connsiteX8" fmla="*/ 41760 w 118800"/>
                  <a:gd name="connsiteY8" fmla="*/ 40320 h 79920"/>
                  <a:gd name="connsiteX9" fmla="*/ 53280 w 118800"/>
                  <a:gd name="connsiteY9" fmla="*/ 720 h 79920"/>
                  <a:gd name="connsiteX10" fmla="*/ 66240 w 118800"/>
                  <a:gd name="connsiteY10" fmla="*/ 720 h 79920"/>
                  <a:gd name="connsiteX11" fmla="*/ 77760 w 118800"/>
                  <a:gd name="connsiteY11" fmla="*/ 40320 h 79920"/>
                  <a:gd name="connsiteX12" fmla="*/ 84960 w 118800"/>
                  <a:gd name="connsiteY12" fmla="*/ 65520 h 79920"/>
                  <a:gd name="connsiteX13" fmla="*/ 86400 w 118800"/>
                  <a:gd name="connsiteY13" fmla="*/ 65520 h 79920"/>
                  <a:gd name="connsiteX14" fmla="*/ 93600 w 118800"/>
                  <a:gd name="connsiteY14" fmla="*/ 40320 h 79920"/>
                  <a:gd name="connsiteX15" fmla="*/ 105120 w 118800"/>
                  <a:gd name="connsiteY15" fmla="*/ 1440 h 79920"/>
                  <a:gd name="connsiteX16" fmla="*/ 118800 w 118800"/>
                  <a:gd name="connsiteY16" fmla="*/ 1440 h 79920"/>
                  <a:gd name="connsiteX17" fmla="*/ 107280 w 118800"/>
                  <a:gd name="connsiteY17" fmla="*/ 36000 h 79920"/>
                  <a:gd name="connsiteX18" fmla="*/ 102960 w 118800"/>
                  <a:gd name="connsiteY18" fmla="*/ 49680 h 79920"/>
                  <a:gd name="connsiteX19" fmla="*/ 92880 w 118800"/>
                  <a:gd name="connsiteY19" fmla="*/ 79920 h 79920"/>
                  <a:gd name="connsiteX20" fmla="*/ 77760 w 118800"/>
                  <a:gd name="connsiteY20" fmla="*/ 79920 h 79920"/>
                  <a:gd name="connsiteX21" fmla="*/ 66240 w 118800"/>
                  <a:gd name="connsiteY21" fmla="*/ 42480 h 79920"/>
                  <a:gd name="connsiteX22" fmla="*/ 59040 w 118800"/>
                  <a:gd name="connsiteY22" fmla="*/ 19440 h 79920"/>
                  <a:gd name="connsiteX23" fmla="*/ 57600 w 118800"/>
                  <a:gd name="connsiteY23" fmla="*/ 19440 h 79920"/>
                  <a:gd name="connsiteX24" fmla="*/ 51120 w 118800"/>
                  <a:gd name="connsiteY24" fmla="*/ 42480 h 79920"/>
                  <a:gd name="connsiteX25" fmla="*/ 40320 w 118800"/>
                  <a:gd name="connsiteY25" fmla="*/ 79920 h 79920"/>
                  <a:gd name="connsiteX26" fmla="*/ 25920 w 118800"/>
                  <a:gd name="connsiteY26" fmla="*/ 79920 h 7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8800" h="79920">
                    <a:moveTo>
                      <a:pt x="25920" y="79200"/>
                    </a:moveTo>
                    <a:cubicBezTo>
                      <a:pt x="22320" y="69120"/>
                      <a:pt x="19440" y="59760"/>
                      <a:pt x="15840" y="48960"/>
                    </a:cubicBezTo>
                    <a:lnTo>
                      <a:pt x="11520" y="35280"/>
                    </a:lnTo>
                    <a:cubicBezTo>
                      <a:pt x="7920" y="23760"/>
                      <a:pt x="4320" y="12240"/>
                      <a:pt x="0" y="720"/>
                    </a:cubicBezTo>
                    <a:lnTo>
                      <a:pt x="13680" y="0"/>
                    </a:lnTo>
                    <a:cubicBezTo>
                      <a:pt x="17280" y="12960"/>
                      <a:pt x="22320" y="28080"/>
                      <a:pt x="25920" y="41040"/>
                    </a:cubicBezTo>
                    <a:lnTo>
                      <a:pt x="33120" y="65520"/>
                    </a:lnTo>
                    <a:lnTo>
                      <a:pt x="34560" y="65520"/>
                    </a:lnTo>
                    <a:lnTo>
                      <a:pt x="41760" y="40320"/>
                    </a:lnTo>
                    <a:cubicBezTo>
                      <a:pt x="45360" y="27360"/>
                      <a:pt x="48960" y="14400"/>
                      <a:pt x="53280" y="720"/>
                    </a:cubicBezTo>
                    <a:lnTo>
                      <a:pt x="66240" y="720"/>
                    </a:lnTo>
                    <a:lnTo>
                      <a:pt x="77760" y="40320"/>
                    </a:lnTo>
                    <a:lnTo>
                      <a:pt x="84960" y="65520"/>
                    </a:lnTo>
                    <a:lnTo>
                      <a:pt x="86400" y="65520"/>
                    </a:lnTo>
                    <a:lnTo>
                      <a:pt x="93600" y="40320"/>
                    </a:lnTo>
                    <a:cubicBezTo>
                      <a:pt x="97200" y="27360"/>
                      <a:pt x="101520" y="12960"/>
                      <a:pt x="105120" y="1440"/>
                    </a:cubicBezTo>
                    <a:lnTo>
                      <a:pt x="118800" y="1440"/>
                    </a:lnTo>
                    <a:cubicBezTo>
                      <a:pt x="115200" y="12960"/>
                      <a:pt x="111600" y="24480"/>
                      <a:pt x="107280" y="36000"/>
                    </a:cubicBezTo>
                    <a:lnTo>
                      <a:pt x="102960" y="49680"/>
                    </a:lnTo>
                    <a:cubicBezTo>
                      <a:pt x="99360" y="59760"/>
                      <a:pt x="96480" y="69840"/>
                      <a:pt x="92880" y="79920"/>
                    </a:cubicBezTo>
                    <a:lnTo>
                      <a:pt x="77760" y="79920"/>
                    </a:lnTo>
                    <a:cubicBezTo>
                      <a:pt x="74160" y="67680"/>
                      <a:pt x="69840" y="54000"/>
                      <a:pt x="66240" y="42480"/>
                    </a:cubicBezTo>
                    <a:lnTo>
                      <a:pt x="59040" y="19440"/>
                    </a:lnTo>
                    <a:lnTo>
                      <a:pt x="57600" y="19440"/>
                    </a:lnTo>
                    <a:lnTo>
                      <a:pt x="51120" y="42480"/>
                    </a:lnTo>
                    <a:cubicBezTo>
                      <a:pt x="47520" y="54000"/>
                      <a:pt x="43920" y="67680"/>
                      <a:pt x="40320" y="79920"/>
                    </a:cubicBezTo>
                    <a:lnTo>
                      <a:pt x="2592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9" name="Vrije vorm: vorm 748">
                <a:extLst>
                  <a:ext uri="{FF2B5EF4-FFF2-40B4-BE49-F238E27FC236}">
                    <a16:creationId xmlns:a16="http://schemas.microsoft.com/office/drawing/2014/main" id="{2D3D04B9-A490-0B92-640A-F9719F4AA695}"/>
                  </a:ext>
                </a:extLst>
              </p:cNvPr>
              <p:cNvSpPr/>
              <p:nvPr/>
            </p:nvSpPr>
            <p:spPr>
              <a:xfrm>
                <a:off x="5926320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0" name="Vrije vorm: vorm 749">
                <a:extLst>
                  <a:ext uri="{FF2B5EF4-FFF2-40B4-BE49-F238E27FC236}">
                    <a16:creationId xmlns:a16="http://schemas.microsoft.com/office/drawing/2014/main" id="{96C1649A-D8FC-C3FA-7EE5-4E4A886F402D}"/>
                  </a:ext>
                </a:extLst>
              </p:cNvPr>
              <p:cNvSpPr/>
              <p:nvPr/>
            </p:nvSpPr>
            <p:spPr>
              <a:xfrm>
                <a:off x="602640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1" name="Vrije vorm: vorm 750">
                <a:extLst>
                  <a:ext uri="{FF2B5EF4-FFF2-40B4-BE49-F238E27FC236}">
                    <a16:creationId xmlns:a16="http://schemas.microsoft.com/office/drawing/2014/main" id="{0A0C5DFC-3D53-D51E-348C-9DB29BCDFD41}"/>
                  </a:ext>
                </a:extLst>
              </p:cNvPr>
              <p:cNvSpPr/>
              <p:nvPr/>
            </p:nvSpPr>
            <p:spPr>
              <a:xfrm>
                <a:off x="6089759" y="2643120"/>
                <a:ext cx="69840" cy="117359"/>
              </a:xfrm>
              <a:custGeom>
                <a:avLst/>
                <a:gdLst>
                  <a:gd name="connsiteX0" fmla="*/ 41760 w 69840"/>
                  <a:gd name="connsiteY0" fmla="*/ 89280 h 117359"/>
                  <a:gd name="connsiteX1" fmla="*/ 69840 w 69840"/>
                  <a:gd name="connsiteY1" fmla="*/ 117360 h 117359"/>
                  <a:gd name="connsiteX2" fmla="*/ 52560 w 69840"/>
                  <a:gd name="connsiteY2" fmla="*/ 117360 h 117359"/>
                  <a:gd name="connsiteX3" fmla="*/ 30960 w 69840"/>
                  <a:gd name="connsiteY3" fmla="*/ 95760 h 117359"/>
                  <a:gd name="connsiteX4" fmla="*/ 17280 w 69840"/>
                  <a:gd name="connsiteY4" fmla="*/ 82080 h 117359"/>
                  <a:gd name="connsiteX5" fmla="*/ 12960 w 69840"/>
                  <a:gd name="connsiteY5" fmla="*/ 82080 h 117359"/>
                  <a:gd name="connsiteX6" fmla="*/ 12960 w 69840"/>
                  <a:gd name="connsiteY6" fmla="*/ 84240 h 117359"/>
                  <a:gd name="connsiteX7" fmla="*/ 12960 w 69840"/>
                  <a:gd name="connsiteY7" fmla="*/ 116640 h 117359"/>
                  <a:gd name="connsiteX8" fmla="*/ 0 w 69840"/>
                  <a:gd name="connsiteY8" fmla="*/ 116640 h 117359"/>
                  <a:gd name="connsiteX9" fmla="*/ 0 w 69840"/>
                  <a:gd name="connsiteY9" fmla="*/ 82080 h 117359"/>
                  <a:gd name="connsiteX10" fmla="*/ 0 w 69840"/>
                  <a:gd name="connsiteY10" fmla="*/ 38880 h 117359"/>
                  <a:gd name="connsiteX11" fmla="*/ 0 w 69840"/>
                  <a:gd name="connsiteY11" fmla="*/ 1440 h 117359"/>
                  <a:gd name="connsiteX12" fmla="*/ 12960 w 69840"/>
                  <a:gd name="connsiteY12" fmla="*/ 0 h 117359"/>
                  <a:gd name="connsiteX13" fmla="*/ 12960 w 69840"/>
                  <a:gd name="connsiteY13" fmla="*/ 39600 h 117359"/>
                  <a:gd name="connsiteX14" fmla="*/ 12960 w 69840"/>
                  <a:gd name="connsiteY14" fmla="*/ 73440 h 117359"/>
                  <a:gd name="connsiteX15" fmla="*/ 18000 w 69840"/>
                  <a:gd name="connsiteY15" fmla="*/ 73440 h 117359"/>
                  <a:gd name="connsiteX16" fmla="*/ 29520 w 69840"/>
                  <a:gd name="connsiteY16" fmla="*/ 61200 h 117359"/>
                  <a:gd name="connsiteX17" fmla="*/ 50400 w 69840"/>
                  <a:gd name="connsiteY17" fmla="*/ 38880 h 117359"/>
                  <a:gd name="connsiteX18" fmla="*/ 66240 w 69840"/>
                  <a:gd name="connsiteY18" fmla="*/ 38880 h 117359"/>
                  <a:gd name="connsiteX19" fmla="*/ 39600 w 69840"/>
                  <a:gd name="connsiteY19" fmla="*/ 66240 h 117359"/>
                  <a:gd name="connsiteX20" fmla="*/ 28800 w 69840"/>
                  <a:gd name="connsiteY20" fmla="*/ 77040 h 117359"/>
                  <a:gd name="connsiteX21" fmla="*/ 41760 w 69840"/>
                  <a:gd name="connsiteY21" fmla="*/ 89280 h 11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9840" h="117359">
                    <a:moveTo>
                      <a:pt x="41760" y="89280"/>
                    </a:moveTo>
                    <a:cubicBezTo>
                      <a:pt x="51120" y="98640"/>
                      <a:pt x="60480" y="108000"/>
                      <a:pt x="69840" y="117360"/>
                    </a:cubicBezTo>
                    <a:lnTo>
                      <a:pt x="52560" y="117360"/>
                    </a:lnTo>
                    <a:cubicBezTo>
                      <a:pt x="45360" y="110160"/>
                      <a:pt x="38160" y="102960"/>
                      <a:pt x="30960" y="95760"/>
                    </a:cubicBezTo>
                    <a:lnTo>
                      <a:pt x="17280" y="82080"/>
                    </a:lnTo>
                    <a:lnTo>
                      <a:pt x="12960" y="82080"/>
                    </a:lnTo>
                    <a:lnTo>
                      <a:pt x="12960" y="84240"/>
                    </a:lnTo>
                    <a:lnTo>
                      <a:pt x="12960" y="116640"/>
                    </a:lnTo>
                    <a:lnTo>
                      <a:pt x="0" y="116640"/>
                    </a:lnTo>
                    <a:lnTo>
                      <a:pt x="0" y="82080"/>
                    </a:lnTo>
                    <a:lnTo>
                      <a:pt x="0" y="38880"/>
                    </a:lnTo>
                    <a:lnTo>
                      <a:pt x="0" y="1440"/>
                    </a:lnTo>
                    <a:lnTo>
                      <a:pt x="12960" y="0"/>
                    </a:lnTo>
                    <a:lnTo>
                      <a:pt x="12960" y="39600"/>
                    </a:lnTo>
                    <a:lnTo>
                      <a:pt x="12960" y="73440"/>
                    </a:lnTo>
                    <a:lnTo>
                      <a:pt x="18000" y="73440"/>
                    </a:lnTo>
                    <a:lnTo>
                      <a:pt x="29520" y="61200"/>
                    </a:lnTo>
                    <a:cubicBezTo>
                      <a:pt x="36720" y="54000"/>
                      <a:pt x="43200" y="46080"/>
                      <a:pt x="50400" y="38880"/>
                    </a:cubicBezTo>
                    <a:lnTo>
                      <a:pt x="66240" y="38880"/>
                    </a:lnTo>
                    <a:lnTo>
                      <a:pt x="39600" y="66240"/>
                    </a:lnTo>
                    <a:lnTo>
                      <a:pt x="28800" y="77040"/>
                    </a:lnTo>
                    <a:lnTo>
                      <a:pt x="41760" y="892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2" name="Vrije vorm: vorm 751">
                <a:extLst>
                  <a:ext uri="{FF2B5EF4-FFF2-40B4-BE49-F238E27FC236}">
                    <a16:creationId xmlns:a16="http://schemas.microsoft.com/office/drawing/2014/main" id="{718E920A-EF20-00D6-16FC-BE8AA689B11E}"/>
                  </a:ext>
                </a:extLst>
              </p:cNvPr>
              <p:cNvSpPr/>
              <p:nvPr/>
            </p:nvSpPr>
            <p:spPr>
              <a:xfrm>
                <a:off x="6171120" y="2679840"/>
                <a:ext cx="55439" cy="82079"/>
              </a:xfrm>
              <a:custGeom>
                <a:avLst/>
                <a:gdLst>
                  <a:gd name="connsiteX0" fmla="*/ 0 w 55439"/>
                  <a:gd name="connsiteY0" fmla="*/ 76320 h 82079"/>
                  <a:gd name="connsiteX1" fmla="*/ 720 w 55439"/>
                  <a:gd name="connsiteY1" fmla="*/ 64080 h 82079"/>
                  <a:gd name="connsiteX2" fmla="*/ 25920 w 55439"/>
                  <a:gd name="connsiteY2" fmla="*/ 70560 h 82079"/>
                  <a:gd name="connsiteX3" fmla="*/ 41760 w 55439"/>
                  <a:gd name="connsiteY3" fmla="*/ 58320 h 82079"/>
                  <a:gd name="connsiteX4" fmla="*/ 21600 w 55439"/>
                  <a:gd name="connsiteY4" fmla="*/ 45360 h 82079"/>
                  <a:gd name="connsiteX5" fmla="*/ 0 w 55439"/>
                  <a:gd name="connsiteY5" fmla="*/ 23040 h 82079"/>
                  <a:gd name="connsiteX6" fmla="*/ 25920 w 55439"/>
                  <a:gd name="connsiteY6" fmla="*/ 0 h 82079"/>
                  <a:gd name="connsiteX7" fmla="*/ 50400 w 55439"/>
                  <a:gd name="connsiteY7" fmla="*/ 5760 h 82079"/>
                  <a:gd name="connsiteX8" fmla="*/ 48960 w 55439"/>
                  <a:gd name="connsiteY8" fmla="*/ 18000 h 82079"/>
                  <a:gd name="connsiteX9" fmla="*/ 26640 w 55439"/>
                  <a:gd name="connsiteY9" fmla="*/ 11520 h 82079"/>
                  <a:gd name="connsiteX10" fmla="*/ 12960 w 55439"/>
                  <a:gd name="connsiteY10" fmla="*/ 23040 h 82079"/>
                  <a:gd name="connsiteX11" fmla="*/ 30240 w 55439"/>
                  <a:gd name="connsiteY11" fmla="*/ 36000 h 82079"/>
                  <a:gd name="connsiteX12" fmla="*/ 55440 w 55439"/>
                  <a:gd name="connsiteY12" fmla="*/ 58320 h 82079"/>
                  <a:gd name="connsiteX13" fmla="*/ 26640 w 55439"/>
                  <a:gd name="connsiteY13" fmla="*/ 82080 h 82079"/>
                  <a:gd name="connsiteX14" fmla="*/ 0 w 55439"/>
                  <a:gd name="connsiteY14" fmla="*/ 7632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39" h="82079">
                    <a:moveTo>
                      <a:pt x="0" y="76320"/>
                    </a:moveTo>
                    <a:lnTo>
                      <a:pt x="720" y="64080"/>
                    </a:lnTo>
                    <a:cubicBezTo>
                      <a:pt x="7920" y="68400"/>
                      <a:pt x="17280" y="70560"/>
                      <a:pt x="25920" y="70560"/>
                    </a:cubicBezTo>
                    <a:cubicBezTo>
                      <a:pt x="34560" y="70560"/>
                      <a:pt x="41760" y="68400"/>
                      <a:pt x="41760" y="58320"/>
                    </a:cubicBezTo>
                    <a:cubicBezTo>
                      <a:pt x="41760" y="51840"/>
                      <a:pt x="36720" y="49680"/>
                      <a:pt x="21600" y="45360"/>
                    </a:cubicBezTo>
                    <a:cubicBezTo>
                      <a:pt x="9360" y="41760"/>
                      <a:pt x="0" y="36720"/>
                      <a:pt x="0" y="23040"/>
                    </a:cubicBezTo>
                    <a:cubicBezTo>
                      <a:pt x="0" y="8640"/>
                      <a:pt x="10080" y="0"/>
                      <a:pt x="25920" y="0"/>
                    </a:cubicBezTo>
                    <a:cubicBezTo>
                      <a:pt x="36000" y="0"/>
                      <a:pt x="45360" y="2880"/>
                      <a:pt x="50400" y="5760"/>
                    </a:cubicBezTo>
                    <a:lnTo>
                      <a:pt x="48960" y="18000"/>
                    </a:lnTo>
                    <a:cubicBezTo>
                      <a:pt x="41040" y="12960"/>
                      <a:pt x="32400" y="11520"/>
                      <a:pt x="26640" y="11520"/>
                    </a:cubicBezTo>
                    <a:cubicBezTo>
                      <a:pt x="20160" y="11520"/>
                      <a:pt x="12960" y="13680"/>
                      <a:pt x="12960" y="23040"/>
                    </a:cubicBezTo>
                    <a:cubicBezTo>
                      <a:pt x="12960" y="29520"/>
                      <a:pt x="16560" y="32400"/>
                      <a:pt x="30240" y="36000"/>
                    </a:cubicBezTo>
                    <a:cubicBezTo>
                      <a:pt x="46080" y="40320"/>
                      <a:pt x="55440" y="44640"/>
                      <a:pt x="55440" y="58320"/>
                    </a:cubicBezTo>
                    <a:cubicBezTo>
                      <a:pt x="55440" y="72000"/>
                      <a:pt x="46800" y="82080"/>
                      <a:pt x="26640" y="82080"/>
                    </a:cubicBezTo>
                    <a:cubicBezTo>
                      <a:pt x="17280" y="82080"/>
                      <a:pt x="6480" y="79920"/>
                      <a:pt x="0" y="763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3" name="Vrije vorm: vorm 752">
                <a:extLst>
                  <a:ext uri="{FF2B5EF4-FFF2-40B4-BE49-F238E27FC236}">
                    <a16:creationId xmlns:a16="http://schemas.microsoft.com/office/drawing/2014/main" id="{2E5B1C2A-075D-C3D7-E7F6-2C372AE041BF}"/>
                  </a:ext>
                </a:extLst>
              </p:cNvPr>
              <p:cNvSpPr/>
              <p:nvPr/>
            </p:nvSpPr>
            <p:spPr>
              <a:xfrm>
                <a:off x="6248159" y="2679840"/>
                <a:ext cx="72000" cy="111600"/>
              </a:xfrm>
              <a:custGeom>
                <a:avLst/>
                <a:gdLst>
                  <a:gd name="connsiteX0" fmla="*/ 0 w 72000"/>
                  <a:gd name="connsiteY0" fmla="*/ 111600 h 111600"/>
                  <a:gd name="connsiteX1" fmla="*/ 0 w 72000"/>
                  <a:gd name="connsiteY1" fmla="*/ 76320 h 111600"/>
                  <a:gd name="connsiteX2" fmla="*/ 0 w 72000"/>
                  <a:gd name="connsiteY2" fmla="*/ 38160 h 111600"/>
                  <a:gd name="connsiteX3" fmla="*/ 0 w 72000"/>
                  <a:gd name="connsiteY3" fmla="*/ 2160 h 111600"/>
                  <a:gd name="connsiteX4" fmla="*/ 12240 w 72000"/>
                  <a:gd name="connsiteY4" fmla="*/ 1440 h 111600"/>
                  <a:gd name="connsiteX5" fmla="*/ 12240 w 72000"/>
                  <a:gd name="connsiteY5" fmla="*/ 11520 h 111600"/>
                  <a:gd name="connsiteX6" fmla="*/ 13680 w 72000"/>
                  <a:gd name="connsiteY6" fmla="*/ 11520 h 111600"/>
                  <a:gd name="connsiteX7" fmla="*/ 38160 w 72000"/>
                  <a:gd name="connsiteY7" fmla="*/ 0 h 111600"/>
                  <a:gd name="connsiteX8" fmla="*/ 72000 w 72000"/>
                  <a:gd name="connsiteY8" fmla="*/ 41040 h 111600"/>
                  <a:gd name="connsiteX9" fmla="*/ 38160 w 72000"/>
                  <a:gd name="connsiteY9" fmla="*/ 82080 h 111600"/>
                  <a:gd name="connsiteX10" fmla="*/ 13680 w 72000"/>
                  <a:gd name="connsiteY10" fmla="*/ 70560 h 111600"/>
                  <a:gd name="connsiteX11" fmla="*/ 12240 w 72000"/>
                  <a:gd name="connsiteY11" fmla="*/ 70560 h 111600"/>
                  <a:gd name="connsiteX12" fmla="*/ 12240 w 72000"/>
                  <a:gd name="connsiteY12" fmla="*/ 77040 h 111600"/>
                  <a:gd name="connsiteX13" fmla="*/ 12240 w 72000"/>
                  <a:gd name="connsiteY13" fmla="*/ 110880 h 111600"/>
                  <a:gd name="connsiteX14" fmla="*/ 0 w 72000"/>
                  <a:gd name="connsiteY14" fmla="*/ 111600 h 111600"/>
                  <a:gd name="connsiteX15" fmla="*/ 58320 w 72000"/>
                  <a:gd name="connsiteY15" fmla="*/ 41040 h 111600"/>
                  <a:gd name="connsiteX16" fmla="*/ 33840 w 72000"/>
                  <a:gd name="connsiteY16" fmla="*/ 12240 h 111600"/>
                  <a:gd name="connsiteX17" fmla="*/ 12960 w 72000"/>
                  <a:gd name="connsiteY17" fmla="*/ 23040 h 111600"/>
                  <a:gd name="connsiteX18" fmla="*/ 12960 w 72000"/>
                  <a:gd name="connsiteY18" fmla="*/ 58320 h 111600"/>
                  <a:gd name="connsiteX19" fmla="*/ 34560 w 72000"/>
                  <a:gd name="connsiteY19" fmla="*/ 71280 h 111600"/>
                  <a:gd name="connsiteX20" fmla="*/ 58320 w 72000"/>
                  <a:gd name="connsiteY20" fmla="*/ 4104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2000" h="111600">
                    <a:moveTo>
                      <a:pt x="0" y="111600"/>
                    </a:moveTo>
                    <a:lnTo>
                      <a:pt x="0" y="7632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2240" y="1440"/>
                    </a:lnTo>
                    <a:lnTo>
                      <a:pt x="12240" y="11520"/>
                    </a:lnTo>
                    <a:lnTo>
                      <a:pt x="13680" y="11520"/>
                    </a:lnTo>
                    <a:cubicBezTo>
                      <a:pt x="18000" y="5040"/>
                      <a:pt x="27360" y="0"/>
                      <a:pt x="38160" y="0"/>
                    </a:cubicBezTo>
                    <a:cubicBezTo>
                      <a:pt x="59760" y="0"/>
                      <a:pt x="72000" y="17280"/>
                      <a:pt x="72000" y="41040"/>
                    </a:cubicBezTo>
                    <a:cubicBezTo>
                      <a:pt x="72000" y="63360"/>
                      <a:pt x="61200" y="82080"/>
                      <a:pt x="38160" y="82080"/>
                    </a:cubicBezTo>
                    <a:cubicBezTo>
                      <a:pt x="27360" y="82080"/>
                      <a:pt x="19440" y="77760"/>
                      <a:pt x="13680" y="70560"/>
                    </a:cubicBezTo>
                    <a:lnTo>
                      <a:pt x="12240" y="70560"/>
                    </a:lnTo>
                    <a:lnTo>
                      <a:pt x="12240" y="77040"/>
                    </a:lnTo>
                    <a:lnTo>
                      <a:pt x="12240" y="110880"/>
                    </a:lnTo>
                    <a:lnTo>
                      <a:pt x="0" y="111600"/>
                    </a:lnTo>
                    <a:close/>
                    <a:moveTo>
                      <a:pt x="58320" y="41040"/>
                    </a:moveTo>
                    <a:cubicBezTo>
                      <a:pt x="58320" y="25200"/>
                      <a:pt x="50400" y="12240"/>
                      <a:pt x="33840" y="12240"/>
                    </a:cubicBezTo>
                    <a:cubicBezTo>
                      <a:pt x="25200" y="12240"/>
                      <a:pt x="17280" y="15840"/>
                      <a:pt x="12960" y="23040"/>
                    </a:cubicBezTo>
                    <a:lnTo>
                      <a:pt x="12960" y="58320"/>
                    </a:lnTo>
                    <a:cubicBezTo>
                      <a:pt x="18000" y="66240"/>
                      <a:pt x="24480" y="71280"/>
                      <a:pt x="34560" y="71280"/>
                    </a:cubicBezTo>
                    <a:cubicBezTo>
                      <a:pt x="51120" y="70560"/>
                      <a:pt x="58320" y="56160"/>
                      <a:pt x="583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4" name="Vrije vorm: vorm 753">
                <a:extLst>
                  <a:ext uri="{FF2B5EF4-FFF2-40B4-BE49-F238E27FC236}">
                    <a16:creationId xmlns:a16="http://schemas.microsoft.com/office/drawing/2014/main" id="{30A7C6F1-E516-A4CB-E884-61431830AC7B}"/>
                  </a:ext>
                </a:extLst>
              </p:cNvPr>
              <p:cNvSpPr/>
              <p:nvPr/>
            </p:nvSpPr>
            <p:spPr>
              <a:xfrm>
                <a:off x="6336720" y="26798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528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5" name="Vrije vorm: vorm 754">
                <a:extLst>
                  <a:ext uri="{FF2B5EF4-FFF2-40B4-BE49-F238E27FC236}">
                    <a16:creationId xmlns:a16="http://schemas.microsoft.com/office/drawing/2014/main" id="{6573696D-31F6-EEDE-E64E-EDAEA62507A4}"/>
                  </a:ext>
                </a:extLst>
              </p:cNvPr>
              <p:cNvSpPr/>
              <p:nvPr/>
            </p:nvSpPr>
            <p:spPr>
              <a:xfrm>
                <a:off x="6418800" y="26798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6" name="Vrije vorm: vorm 755">
                <a:extLst>
                  <a:ext uri="{FF2B5EF4-FFF2-40B4-BE49-F238E27FC236}">
                    <a16:creationId xmlns:a16="http://schemas.microsoft.com/office/drawing/2014/main" id="{126752BA-FF34-E0B6-3A48-B4A36687E698}"/>
                  </a:ext>
                </a:extLst>
              </p:cNvPr>
              <p:cNvSpPr/>
              <p:nvPr/>
            </p:nvSpPr>
            <p:spPr>
              <a:xfrm>
                <a:off x="6496559" y="2679840"/>
                <a:ext cx="68940" cy="82079"/>
              </a:xfrm>
              <a:custGeom>
                <a:avLst/>
                <a:gdLst>
                  <a:gd name="connsiteX0" fmla="*/ 68400 w 68940"/>
                  <a:gd name="connsiteY0" fmla="*/ 43920 h 82079"/>
                  <a:gd name="connsiteX1" fmla="*/ 13680 w 68940"/>
                  <a:gd name="connsiteY1" fmla="*/ 43920 h 82079"/>
                  <a:gd name="connsiteX2" fmla="*/ 42480 w 68940"/>
                  <a:gd name="connsiteY2" fmla="*/ 70560 h 82079"/>
                  <a:gd name="connsiteX3" fmla="*/ 66240 w 68940"/>
                  <a:gd name="connsiteY3" fmla="*/ 64800 h 82079"/>
                  <a:gd name="connsiteX4" fmla="*/ 66960 w 68940"/>
                  <a:gd name="connsiteY4" fmla="*/ 76320 h 82079"/>
                  <a:gd name="connsiteX5" fmla="*/ 41040 w 68940"/>
                  <a:gd name="connsiteY5" fmla="*/ 82080 h 82079"/>
                  <a:gd name="connsiteX6" fmla="*/ 0 w 68940"/>
                  <a:gd name="connsiteY6" fmla="*/ 40320 h 82079"/>
                  <a:gd name="connsiteX7" fmla="*/ 36000 w 68940"/>
                  <a:gd name="connsiteY7" fmla="*/ 0 h 82079"/>
                  <a:gd name="connsiteX8" fmla="*/ 68400 w 68940"/>
                  <a:gd name="connsiteY8" fmla="*/ 33840 h 82079"/>
                  <a:gd name="connsiteX9" fmla="*/ 68400 w 68940"/>
                  <a:gd name="connsiteY9" fmla="*/ 43920 h 82079"/>
                  <a:gd name="connsiteX10" fmla="*/ 13680 w 68940"/>
                  <a:gd name="connsiteY10" fmla="*/ 34560 h 82079"/>
                  <a:gd name="connsiteX11" fmla="*/ 56880 w 68940"/>
                  <a:gd name="connsiteY11" fmla="*/ 33840 h 82079"/>
                  <a:gd name="connsiteX12" fmla="*/ 56880 w 68940"/>
                  <a:gd name="connsiteY12" fmla="*/ 33120 h 82079"/>
                  <a:gd name="connsiteX13" fmla="*/ 36720 w 68940"/>
                  <a:gd name="connsiteY13" fmla="*/ 10080 h 82079"/>
                  <a:gd name="connsiteX14" fmla="*/ 13680 w 68940"/>
                  <a:gd name="connsiteY14" fmla="*/ 3456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940" h="82079">
                    <a:moveTo>
                      <a:pt x="68400" y="43920"/>
                    </a:moveTo>
                    <a:lnTo>
                      <a:pt x="13680" y="43920"/>
                    </a:lnTo>
                    <a:cubicBezTo>
                      <a:pt x="14400" y="60480"/>
                      <a:pt x="23760" y="70560"/>
                      <a:pt x="42480" y="70560"/>
                    </a:cubicBezTo>
                    <a:cubicBezTo>
                      <a:pt x="49680" y="70560"/>
                      <a:pt x="59040" y="69120"/>
                      <a:pt x="66240" y="64800"/>
                    </a:cubicBezTo>
                    <a:lnTo>
                      <a:pt x="66960" y="76320"/>
                    </a:lnTo>
                    <a:cubicBezTo>
                      <a:pt x="61200" y="79920"/>
                      <a:pt x="51840" y="82080"/>
                      <a:pt x="41040" y="82080"/>
                    </a:cubicBezTo>
                    <a:cubicBezTo>
                      <a:pt x="12960" y="82080"/>
                      <a:pt x="0" y="64800"/>
                      <a:pt x="0" y="40320"/>
                    </a:cubicBezTo>
                    <a:cubicBezTo>
                      <a:pt x="0" y="16560"/>
                      <a:pt x="13680" y="0"/>
                      <a:pt x="36000" y="0"/>
                    </a:cubicBezTo>
                    <a:cubicBezTo>
                      <a:pt x="56160" y="0"/>
                      <a:pt x="68400" y="11520"/>
                      <a:pt x="68400" y="33840"/>
                    </a:cubicBezTo>
                    <a:cubicBezTo>
                      <a:pt x="69120" y="38160"/>
                      <a:pt x="69120" y="41040"/>
                      <a:pt x="68400" y="43920"/>
                    </a:cubicBezTo>
                    <a:close/>
                    <a:moveTo>
                      <a:pt x="13680" y="34560"/>
                    </a:moveTo>
                    <a:lnTo>
                      <a:pt x="56880" y="33840"/>
                    </a:lnTo>
                    <a:lnTo>
                      <a:pt x="56880" y="33120"/>
                    </a:lnTo>
                    <a:cubicBezTo>
                      <a:pt x="56880" y="18000"/>
                      <a:pt x="48960" y="10080"/>
                      <a:pt x="36720" y="10080"/>
                    </a:cubicBezTo>
                    <a:cubicBezTo>
                      <a:pt x="23760" y="10800"/>
                      <a:pt x="15840" y="20160"/>
                      <a:pt x="13680" y="34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7" name="Vrije vorm: vorm 756">
                <a:extLst>
                  <a:ext uri="{FF2B5EF4-FFF2-40B4-BE49-F238E27FC236}">
                    <a16:creationId xmlns:a16="http://schemas.microsoft.com/office/drawing/2014/main" id="{408D7679-47BC-7950-C03F-2CC27600EB7D}"/>
                  </a:ext>
                </a:extLst>
              </p:cNvPr>
              <p:cNvSpPr/>
              <p:nvPr/>
            </p:nvSpPr>
            <p:spPr>
              <a:xfrm>
                <a:off x="6606720" y="2642400"/>
                <a:ext cx="58320" cy="118079"/>
              </a:xfrm>
              <a:custGeom>
                <a:avLst/>
                <a:gdLst>
                  <a:gd name="connsiteX0" fmla="*/ 27360 w 58320"/>
                  <a:gd name="connsiteY0" fmla="*/ 29520 h 118079"/>
                  <a:gd name="connsiteX1" fmla="*/ 27360 w 58320"/>
                  <a:gd name="connsiteY1" fmla="*/ 39600 h 118079"/>
                  <a:gd name="connsiteX2" fmla="*/ 54720 w 58320"/>
                  <a:gd name="connsiteY2" fmla="*/ 39600 h 118079"/>
                  <a:gd name="connsiteX3" fmla="*/ 54720 w 58320"/>
                  <a:gd name="connsiteY3" fmla="*/ 49680 h 118079"/>
                  <a:gd name="connsiteX4" fmla="*/ 28080 w 58320"/>
                  <a:gd name="connsiteY4" fmla="*/ 49680 h 118079"/>
                  <a:gd name="connsiteX5" fmla="*/ 28080 w 58320"/>
                  <a:gd name="connsiteY5" fmla="*/ 83520 h 118079"/>
                  <a:gd name="connsiteX6" fmla="*/ 28080 w 58320"/>
                  <a:gd name="connsiteY6" fmla="*/ 118080 h 118079"/>
                  <a:gd name="connsiteX7" fmla="*/ 15120 w 58320"/>
                  <a:gd name="connsiteY7" fmla="*/ 118080 h 118079"/>
                  <a:gd name="connsiteX8" fmla="*/ 15120 w 58320"/>
                  <a:gd name="connsiteY8" fmla="*/ 83520 h 118079"/>
                  <a:gd name="connsiteX9" fmla="*/ 15120 w 58320"/>
                  <a:gd name="connsiteY9" fmla="*/ 75600 h 118079"/>
                  <a:gd name="connsiteX10" fmla="*/ 15120 w 58320"/>
                  <a:gd name="connsiteY10" fmla="*/ 49680 h 118079"/>
                  <a:gd name="connsiteX11" fmla="*/ 0 w 58320"/>
                  <a:gd name="connsiteY11" fmla="*/ 49680 h 118079"/>
                  <a:gd name="connsiteX12" fmla="*/ 0 w 58320"/>
                  <a:gd name="connsiteY12" fmla="*/ 39600 h 118079"/>
                  <a:gd name="connsiteX13" fmla="*/ 15120 w 58320"/>
                  <a:gd name="connsiteY13" fmla="*/ 39600 h 118079"/>
                  <a:gd name="connsiteX14" fmla="*/ 15120 w 58320"/>
                  <a:gd name="connsiteY14" fmla="*/ 29520 h 118079"/>
                  <a:gd name="connsiteX15" fmla="*/ 43920 w 58320"/>
                  <a:gd name="connsiteY15" fmla="*/ 0 h 118079"/>
                  <a:gd name="connsiteX16" fmla="*/ 58320 w 58320"/>
                  <a:gd name="connsiteY16" fmla="*/ 2160 h 118079"/>
                  <a:gd name="connsiteX17" fmla="*/ 56880 w 58320"/>
                  <a:gd name="connsiteY17" fmla="*/ 13680 h 118079"/>
                  <a:gd name="connsiteX18" fmla="*/ 45360 w 58320"/>
                  <a:gd name="connsiteY18" fmla="*/ 11520 h 118079"/>
                  <a:gd name="connsiteX19" fmla="*/ 27360 w 58320"/>
                  <a:gd name="connsiteY19" fmla="*/ 2952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20" h="118079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312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8" name="Vrije vorm: vorm 757">
                <a:extLst>
                  <a:ext uri="{FF2B5EF4-FFF2-40B4-BE49-F238E27FC236}">
                    <a16:creationId xmlns:a16="http://schemas.microsoft.com/office/drawing/2014/main" id="{6C2F2C2F-2280-6980-F806-7AA8348BA72C}"/>
                  </a:ext>
                </a:extLst>
              </p:cNvPr>
              <p:cNvSpPr/>
              <p:nvPr/>
            </p:nvSpPr>
            <p:spPr>
              <a:xfrm>
                <a:off x="666935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9" name="Vrije vorm: vorm 758">
                <a:extLst>
                  <a:ext uri="{FF2B5EF4-FFF2-40B4-BE49-F238E27FC236}">
                    <a16:creationId xmlns:a16="http://schemas.microsoft.com/office/drawing/2014/main" id="{52FD1F5D-8B02-FF5F-BD0C-4DCEF95616F3}"/>
                  </a:ext>
                </a:extLst>
              </p:cNvPr>
              <p:cNvSpPr/>
              <p:nvPr/>
            </p:nvSpPr>
            <p:spPr>
              <a:xfrm>
                <a:off x="6770159" y="2679840"/>
                <a:ext cx="46080" cy="80639"/>
              </a:xfrm>
              <a:custGeom>
                <a:avLst/>
                <a:gdLst>
                  <a:gd name="connsiteX0" fmla="*/ 0 w 46080"/>
                  <a:gd name="connsiteY0" fmla="*/ 80640 h 80639"/>
                  <a:gd name="connsiteX1" fmla="*/ 0 w 46080"/>
                  <a:gd name="connsiteY1" fmla="*/ 46080 h 80639"/>
                  <a:gd name="connsiteX2" fmla="*/ 0 w 46080"/>
                  <a:gd name="connsiteY2" fmla="*/ 38160 h 80639"/>
                  <a:gd name="connsiteX3" fmla="*/ 0 w 46080"/>
                  <a:gd name="connsiteY3" fmla="*/ 2160 h 80639"/>
                  <a:gd name="connsiteX4" fmla="*/ 11520 w 46080"/>
                  <a:gd name="connsiteY4" fmla="*/ 1440 h 80639"/>
                  <a:gd name="connsiteX5" fmla="*/ 12240 w 46080"/>
                  <a:gd name="connsiteY5" fmla="*/ 17280 h 80639"/>
                  <a:gd name="connsiteX6" fmla="*/ 13680 w 46080"/>
                  <a:gd name="connsiteY6" fmla="*/ 17280 h 80639"/>
                  <a:gd name="connsiteX7" fmla="*/ 37440 w 46080"/>
                  <a:gd name="connsiteY7" fmla="*/ 0 h 80639"/>
                  <a:gd name="connsiteX8" fmla="*/ 46080 w 46080"/>
                  <a:gd name="connsiteY8" fmla="*/ 1440 h 80639"/>
                  <a:gd name="connsiteX9" fmla="*/ 44640 w 46080"/>
                  <a:gd name="connsiteY9" fmla="*/ 14400 h 80639"/>
                  <a:gd name="connsiteX10" fmla="*/ 35280 w 46080"/>
                  <a:gd name="connsiteY10" fmla="*/ 12960 h 80639"/>
                  <a:gd name="connsiteX11" fmla="*/ 12960 w 46080"/>
                  <a:gd name="connsiteY11" fmla="*/ 33840 h 80639"/>
                  <a:gd name="connsiteX12" fmla="*/ 12960 w 46080"/>
                  <a:gd name="connsiteY12" fmla="*/ 46080 h 80639"/>
                  <a:gd name="connsiteX13" fmla="*/ 12960 w 46080"/>
                  <a:gd name="connsiteY13" fmla="*/ 79920 h 80639"/>
                  <a:gd name="connsiteX14" fmla="*/ 0 w 46080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0" name="Vrije vorm: vorm 759">
                <a:extLst>
                  <a:ext uri="{FF2B5EF4-FFF2-40B4-BE49-F238E27FC236}">
                    <a16:creationId xmlns:a16="http://schemas.microsoft.com/office/drawing/2014/main" id="{2F4C40B6-B246-36E5-2797-1CD662458483}"/>
                  </a:ext>
                </a:extLst>
              </p:cNvPr>
              <p:cNvSpPr/>
              <p:nvPr/>
            </p:nvSpPr>
            <p:spPr>
              <a:xfrm>
                <a:off x="54979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1" name="Vrije vorm: vorm 760">
                <a:extLst>
                  <a:ext uri="{FF2B5EF4-FFF2-40B4-BE49-F238E27FC236}">
                    <a16:creationId xmlns:a16="http://schemas.microsoft.com/office/drawing/2014/main" id="{B332885E-7EB9-63D8-3B4C-4C9241F57B01}"/>
                  </a:ext>
                </a:extLst>
              </p:cNvPr>
              <p:cNvSpPr/>
              <p:nvPr/>
            </p:nvSpPr>
            <p:spPr>
              <a:xfrm>
                <a:off x="557640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2" name="Vrije vorm: vorm 761">
                <a:extLst>
                  <a:ext uri="{FF2B5EF4-FFF2-40B4-BE49-F238E27FC236}">
                    <a16:creationId xmlns:a16="http://schemas.microsoft.com/office/drawing/2014/main" id="{11E4F2CA-33D9-AF23-61B0-166BD555CAE5}"/>
                  </a:ext>
                </a:extLst>
              </p:cNvPr>
              <p:cNvSpPr/>
              <p:nvPr/>
            </p:nvSpPr>
            <p:spPr>
              <a:xfrm>
                <a:off x="5677920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3" name="Vrije vorm: vorm 762">
                <a:extLst>
                  <a:ext uri="{FF2B5EF4-FFF2-40B4-BE49-F238E27FC236}">
                    <a16:creationId xmlns:a16="http://schemas.microsoft.com/office/drawing/2014/main" id="{36E029EE-9A6E-45AD-52F4-B6B24D3F894B}"/>
                  </a:ext>
                </a:extLst>
              </p:cNvPr>
              <p:cNvSpPr/>
              <p:nvPr/>
            </p:nvSpPr>
            <p:spPr>
              <a:xfrm>
                <a:off x="5816159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256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4" name="Vrije vorm: vorm 763">
                <a:extLst>
                  <a:ext uri="{FF2B5EF4-FFF2-40B4-BE49-F238E27FC236}">
                    <a16:creationId xmlns:a16="http://schemas.microsoft.com/office/drawing/2014/main" id="{BEEF340D-591F-3F95-E004-06024360E613}"/>
                  </a:ext>
                </a:extLst>
              </p:cNvPr>
              <p:cNvSpPr/>
              <p:nvPr/>
            </p:nvSpPr>
            <p:spPr>
              <a:xfrm>
                <a:off x="5951520" y="28828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5" name="Vrije vorm: vorm 764">
                <a:extLst>
                  <a:ext uri="{FF2B5EF4-FFF2-40B4-BE49-F238E27FC236}">
                    <a16:creationId xmlns:a16="http://schemas.microsoft.com/office/drawing/2014/main" id="{D74F8B19-E009-64F5-F637-4E2EB5640100}"/>
                  </a:ext>
                </a:extLst>
              </p:cNvPr>
              <p:cNvSpPr/>
              <p:nvPr/>
            </p:nvSpPr>
            <p:spPr>
              <a:xfrm>
                <a:off x="60415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6" name="Vrije vorm: vorm 765">
                <a:extLst>
                  <a:ext uri="{FF2B5EF4-FFF2-40B4-BE49-F238E27FC236}">
                    <a16:creationId xmlns:a16="http://schemas.microsoft.com/office/drawing/2014/main" id="{A13DC0E5-A18B-0352-ADDC-4443FD7F28B6}"/>
                  </a:ext>
                </a:extLst>
              </p:cNvPr>
              <p:cNvSpPr/>
              <p:nvPr/>
            </p:nvSpPr>
            <p:spPr>
              <a:xfrm>
                <a:off x="612935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7" name="Vrije vorm: vorm 766">
                <a:extLst>
                  <a:ext uri="{FF2B5EF4-FFF2-40B4-BE49-F238E27FC236}">
                    <a16:creationId xmlns:a16="http://schemas.microsoft.com/office/drawing/2014/main" id="{FDE02D07-82AD-D929-294C-7174BEF0EA75}"/>
                  </a:ext>
                </a:extLst>
              </p:cNvPr>
              <p:cNvSpPr/>
              <p:nvPr/>
            </p:nvSpPr>
            <p:spPr>
              <a:xfrm>
                <a:off x="61675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8" name="Vrije vorm: vorm 767">
                <a:extLst>
                  <a:ext uri="{FF2B5EF4-FFF2-40B4-BE49-F238E27FC236}">
                    <a16:creationId xmlns:a16="http://schemas.microsoft.com/office/drawing/2014/main" id="{A0464567-AAAB-94EC-7511-08554A6971F1}"/>
                  </a:ext>
                </a:extLst>
              </p:cNvPr>
              <p:cNvSpPr/>
              <p:nvPr/>
            </p:nvSpPr>
            <p:spPr>
              <a:xfrm>
                <a:off x="6246000" y="2881440"/>
                <a:ext cx="62640" cy="82079"/>
              </a:xfrm>
              <a:custGeom>
                <a:avLst/>
                <a:gdLst>
                  <a:gd name="connsiteX0" fmla="*/ 0 w 62640"/>
                  <a:gd name="connsiteY0" fmla="*/ 59760 h 82079"/>
                  <a:gd name="connsiteX1" fmla="*/ 25920 w 62640"/>
                  <a:gd name="connsiteY1" fmla="*/ 35280 h 82079"/>
                  <a:gd name="connsiteX2" fmla="*/ 50400 w 62640"/>
                  <a:gd name="connsiteY2" fmla="*/ 30960 h 82079"/>
                  <a:gd name="connsiteX3" fmla="*/ 31680 w 62640"/>
                  <a:gd name="connsiteY3" fmla="*/ 12240 h 82079"/>
                  <a:gd name="connsiteX4" fmla="*/ 4320 w 62640"/>
                  <a:gd name="connsiteY4" fmla="*/ 18720 h 82079"/>
                  <a:gd name="connsiteX5" fmla="*/ 3600 w 62640"/>
                  <a:gd name="connsiteY5" fmla="*/ 6480 h 82079"/>
                  <a:gd name="connsiteX6" fmla="*/ 34560 w 62640"/>
                  <a:gd name="connsiteY6" fmla="*/ 0 h 82079"/>
                  <a:gd name="connsiteX7" fmla="*/ 62640 w 62640"/>
                  <a:gd name="connsiteY7" fmla="*/ 27360 h 82079"/>
                  <a:gd name="connsiteX8" fmla="*/ 62640 w 62640"/>
                  <a:gd name="connsiteY8" fmla="*/ 47520 h 82079"/>
                  <a:gd name="connsiteX9" fmla="*/ 62640 w 62640"/>
                  <a:gd name="connsiteY9" fmla="*/ 57600 h 82079"/>
                  <a:gd name="connsiteX10" fmla="*/ 62640 w 62640"/>
                  <a:gd name="connsiteY10" fmla="*/ 80640 h 82079"/>
                  <a:gd name="connsiteX11" fmla="*/ 50400 w 62640"/>
                  <a:gd name="connsiteY11" fmla="*/ 80640 h 82079"/>
                  <a:gd name="connsiteX12" fmla="*/ 49680 w 62640"/>
                  <a:gd name="connsiteY12" fmla="*/ 69120 h 82079"/>
                  <a:gd name="connsiteX13" fmla="*/ 48240 w 62640"/>
                  <a:gd name="connsiteY13" fmla="*/ 69120 h 82079"/>
                  <a:gd name="connsiteX14" fmla="*/ 23040 w 62640"/>
                  <a:gd name="connsiteY14" fmla="*/ 82080 h 82079"/>
                  <a:gd name="connsiteX15" fmla="*/ 0 w 62640"/>
                  <a:gd name="connsiteY15" fmla="*/ 59760 h 82079"/>
                  <a:gd name="connsiteX16" fmla="*/ 50400 w 62640"/>
                  <a:gd name="connsiteY16" fmla="*/ 55440 h 82079"/>
                  <a:gd name="connsiteX17" fmla="*/ 50400 w 62640"/>
                  <a:gd name="connsiteY17" fmla="*/ 38160 h 82079"/>
                  <a:gd name="connsiteX18" fmla="*/ 29520 w 62640"/>
                  <a:gd name="connsiteY18" fmla="*/ 43200 h 82079"/>
                  <a:gd name="connsiteX19" fmla="*/ 13680 w 62640"/>
                  <a:gd name="connsiteY19" fmla="*/ 58320 h 82079"/>
                  <a:gd name="connsiteX20" fmla="*/ 28080 w 62640"/>
                  <a:gd name="connsiteY20" fmla="*/ 70560 h 82079"/>
                  <a:gd name="connsiteX21" fmla="*/ 50400 w 62640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40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10080" y="82080"/>
                      <a:pt x="0" y="73440"/>
                      <a:pt x="0" y="59760"/>
                    </a:cubicBezTo>
                    <a:close/>
                    <a:moveTo>
                      <a:pt x="50400" y="55440"/>
                    </a:moveTo>
                    <a:lnTo>
                      <a:pt x="50400" y="38160"/>
                    </a:lnTo>
                    <a:cubicBezTo>
                      <a:pt x="47520" y="39600"/>
                      <a:pt x="43920" y="41040"/>
                      <a:pt x="29520" y="43200"/>
                    </a:cubicBezTo>
                    <a:cubicBezTo>
                      <a:pt x="20160" y="44640"/>
                      <a:pt x="13680" y="48960"/>
                      <a:pt x="13680" y="58320"/>
                    </a:cubicBezTo>
                    <a:cubicBezTo>
                      <a:pt x="13680" y="67680"/>
                      <a:pt x="20160" y="70560"/>
                      <a:pt x="28080" y="70560"/>
                    </a:cubicBezTo>
                    <a:cubicBezTo>
                      <a:pt x="36000" y="71280"/>
                      <a:pt x="45360" y="66240"/>
                      <a:pt x="5040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9" name="Vrije vorm: vorm 768">
                <a:extLst>
                  <a:ext uri="{FF2B5EF4-FFF2-40B4-BE49-F238E27FC236}">
                    <a16:creationId xmlns:a16="http://schemas.microsoft.com/office/drawing/2014/main" id="{D8D72E19-FCE2-CEA7-D531-8F093367B908}"/>
                  </a:ext>
                </a:extLst>
              </p:cNvPr>
              <p:cNvSpPr/>
              <p:nvPr/>
            </p:nvSpPr>
            <p:spPr>
              <a:xfrm>
                <a:off x="6325200" y="2855520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544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800" y="97200"/>
                      <a:pt x="51120" y="95760"/>
                      <a:pt x="5544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0" name="Vrije vorm: vorm 769">
                <a:extLst>
                  <a:ext uri="{FF2B5EF4-FFF2-40B4-BE49-F238E27FC236}">
                    <a16:creationId xmlns:a16="http://schemas.microsoft.com/office/drawing/2014/main" id="{DACF35DC-0486-529D-C8DC-F095C2873CE9}"/>
                  </a:ext>
                </a:extLst>
              </p:cNvPr>
              <p:cNvSpPr/>
              <p:nvPr/>
            </p:nvSpPr>
            <p:spPr>
              <a:xfrm>
                <a:off x="639647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2880 w 19440"/>
                  <a:gd name="connsiteY5" fmla="*/ 115920 h 115920"/>
                  <a:gd name="connsiteX6" fmla="*/ 2880 w 19440"/>
                  <a:gd name="connsiteY6" fmla="*/ 81360 h 115920"/>
                  <a:gd name="connsiteX7" fmla="*/ 2880 w 19440"/>
                  <a:gd name="connsiteY7" fmla="*/ 73440 h 115920"/>
                  <a:gd name="connsiteX8" fmla="*/ 2880 w 19440"/>
                  <a:gd name="connsiteY8" fmla="*/ 37440 h 115920"/>
                  <a:gd name="connsiteX9" fmla="*/ 15840 w 19440"/>
                  <a:gd name="connsiteY9" fmla="*/ 36720 h 115920"/>
                  <a:gd name="connsiteX10" fmla="*/ 15840 w 19440"/>
                  <a:gd name="connsiteY10" fmla="*/ 73440 h 115920"/>
                  <a:gd name="connsiteX11" fmla="*/ 15840 w 19440"/>
                  <a:gd name="connsiteY11" fmla="*/ 81360 h 115920"/>
                  <a:gd name="connsiteX12" fmla="*/ 15840 w 19440"/>
                  <a:gd name="connsiteY12" fmla="*/ 115920 h 115920"/>
                  <a:gd name="connsiteX13" fmla="*/ 288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2880" y="115920"/>
                    </a:moveTo>
                    <a:lnTo>
                      <a:pt x="2880" y="81360"/>
                    </a:lnTo>
                    <a:lnTo>
                      <a:pt x="2880" y="73440"/>
                    </a:lnTo>
                    <a:lnTo>
                      <a:pt x="2880" y="37440"/>
                    </a:lnTo>
                    <a:lnTo>
                      <a:pt x="15840" y="36720"/>
                    </a:lnTo>
                    <a:lnTo>
                      <a:pt x="15840" y="73440"/>
                    </a:lnTo>
                    <a:lnTo>
                      <a:pt x="15840" y="81360"/>
                    </a:lnTo>
                    <a:lnTo>
                      <a:pt x="15840" y="115920"/>
                    </a:lnTo>
                    <a:lnTo>
                      <a:pt x="288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1" name="Vrije vorm: vorm 770">
                <a:extLst>
                  <a:ext uri="{FF2B5EF4-FFF2-40B4-BE49-F238E27FC236}">
                    <a16:creationId xmlns:a16="http://schemas.microsoft.com/office/drawing/2014/main" id="{6A76C5FE-9E5A-9A3B-A974-647D7064F62A}"/>
                  </a:ext>
                </a:extLst>
              </p:cNvPr>
              <p:cNvSpPr/>
              <p:nvPr/>
            </p:nvSpPr>
            <p:spPr>
              <a:xfrm>
                <a:off x="643464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4800 w 79200"/>
                  <a:gd name="connsiteY5" fmla="*/ 41040 h 82800"/>
                  <a:gd name="connsiteX6" fmla="*/ 38880 w 79200"/>
                  <a:gd name="connsiteY6" fmla="*/ 11520 h 82800"/>
                  <a:gd name="connsiteX7" fmla="*/ 12960 w 79200"/>
                  <a:gd name="connsiteY7" fmla="*/ 41040 h 82800"/>
                  <a:gd name="connsiteX8" fmla="*/ 39600 w 79200"/>
                  <a:gd name="connsiteY8" fmla="*/ 71280 h 82800"/>
                  <a:gd name="connsiteX9" fmla="*/ 6480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4800" y="41040"/>
                    </a:moveTo>
                    <a:cubicBezTo>
                      <a:pt x="64800" y="23040"/>
                      <a:pt x="54720" y="11520"/>
                      <a:pt x="38880" y="11520"/>
                    </a:cubicBezTo>
                    <a:cubicBezTo>
                      <a:pt x="21600" y="11520"/>
                      <a:pt x="12960" y="24480"/>
                      <a:pt x="12960" y="41040"/>
                    </a:cubicBezTo>
                    <a:cubicBezTo>
                      <a:pt x="12960" y="56880"/>
                      <a:pt x="21600" y="71280"/>
                      <a:pt x="39600" y="71280"/>
                    </a:cubicBezTo>
                    <a:cubicBezTo>
                      <a:pt x="56880" y="71280"/>
                      <a:pt x="64800" y="56160"/>
                      <a:pt x="6480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2" name="Vrije vorm: vorm 771">
                <a:extLst>
                  <a:ext uri="{FF2B5EF4-FFF2-40B4-BE49-F238E27FC236}">
                    <a16:creationId xmlns:a16="http://schemas.microsoft.com/office/drawing/2014/main" id="{FEE27D10-7A5B-BBF9-405E-C676EB9B369B}"/>
                  </a:ext>
                </a:extLst>
              </p:cNvPr>
              <p:cNvSpPr/>
              <p:nvPr/>
            </p:nvSpPr>
            <p:spPr>
              <a:xfrm>
                <a:off x="65347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3" name="Vrije vorm: vorm 772">
                <a:extLst>
                  <a:ext uri="{FF2B5EF4-FFF2-40B4-BE49-F238E27FC236}">
                    <a16:creationId xmlns:a16="http://schemas.microsoft.com/office/drawing/2014/main" id="{8E725EAE-BE06-584D-82A5-492E027BCA05}"/>
                  </a:ext>
                </a:extLst>
              </p:cNvPr>
              <p:cNvSpPr/>
              <p:nvPr/>
            </p:nvSpPr>
            <p:spPr>
              <a:xfrm>
                <a:off x="6649200" y="2846159"/>
                <a:ext cx="105119" cy="117360"/>
              </a:xfrm>
              <a:custGeom>
                <a:avLst/>
                <a:gdLst>
                  <a:gd name="connsiteX0" fmla="*/ 90000 w 105119"/>
                  <a:gd name="connsiteY0" fmla="*/ 115920 h 117360"/>
                  <a:gd name="connsiteX1" fmla="*/ 72720 w 105119"/>
                  <a:gd name="connsiteY1" fmla="*/ 98640 h 117360"/>
                  <a:gd name="connsiteX2" fmla="*/ 71280 w 105119"/>
                  <a:gd name="connsiteY2" fmla="*/ 98640 h 117360"/>
                  <a:gd name="connsiteX3" fmla="*/ 35280 w 105119"/>
                  <a:gd name="connsiteY3" fmla="*/ 117360 h 117360"/>
                  <a:gd name="connsiteX4" fmla="*/ 0 w 105119"/>
                  <a:gd name="connsiteY4" fmla="*/ 86400 h 117360"/>
                  <a:gd name="connsiteX5" fmla="*/ 25920 w 105119"/>
                  <a:gd name="connsiteY5" fmla="*/ 51120 h 117360"/>
                  <a:gd name="connsiteX6" fmla="*/ 15120 w 105119"/>
                  <a:gd name="connsiteY6" fmla="*/ 26640 h 117360"/>
                  <a:gd name="connsiteX7" fmla="*/ 43200 w 105119"/>
                  <a:gd name="connsiteY7" fmla="*/ 0 h 117360"/>
                  <a:gd name="connsiteX8" fmla="*/ 71280 w 105119"/>
                  <a:gd name="connsiteY8" fmla="*/ 25200 h 117360"/>
                  <a:gd name="connsiteX9" fmla="*/ 46800 w 105119"/>
                  <a:gd name="connsiteY9" fmla="*/ 54720 h 117360"/>
                  <a:gd name="connsiteX10" fmla="*/ 72000 w 105119"/>
                  <a:gd name="connsiteY10" fmla="*/ 80640 h 117360"/>
                  <a:gd name="connsiteX11" fmla="*/ 89280 w 105119"/>
                  <a:gd name="connsiteY11" fmla="*/ 53280 h 117360"/>
                  <a:gd name="connsiteX12" fmla="*/ 100080 w 105119"/>
                  <a:gd name="connsiteY12" fmla="*/ 60480 h 117360"/>
                  <a:gd name="connsiteX13" fmla="*/ 79200 w 105119"/>
                  <a:gd name="connsiteY13" fmla="*/ 89280 h 117360"/>
                  <a:gd name="connsiteX14" fmla="*/ 105120 w 105119"/>
                  <a:gd name="connsiteY14" fmla="*/ 115920 h 117360"/>
                  <a:gd name="connsiteX15" fmla="*/ 90000 w 105119"/>
                  <a:gd name="connsiteY15" fmla="*/ 115920 h 117360"/>
                  <a:gd name="connsiteX16" fmla="*/ 64080 w 105119"/>
                  <a:gd name="connsiteY16" fmla="*/ 90000 h 117360"/>
                  <a:gd name="connsiteX17" fmla="*/ 33840 w 105119"/>
                  <a:gd name="connsiteY17" fmla="*/ 59760 h 117360"/>
                  <a:gd name="connsiteX18" fmla="*/ 13680 w 105119"/>
                  <a:gd name="connsiteY18" fmla="*/ 85680 h 117360"/>
                  <a:gd name="connsiteX19" fmla="*/ 37440 w 105119"/>
                  <a:gd name="connsiteY19" fmla="*/ 106560 h 117360"/>
                  <a:gd name="connsiteX20" fmla="*/ 64080 w 105119"/>
                  <a:gd name="connsiteY20" fmla="*/ 90000 h 117360"/>
                  <a:gd name="connsiteX21" fmla="*/ 29520 w 105119"/>
                  <a:gd name="connsiteY21" fmla="*/ 27360 h 117360"/>
                  <a:gd name="connsiteX22" fmla="*/ 40320 w 105119"/>
                  <a:gd name="connsiteY22" fmla="*/ 48240 h 117360"/>
                  <a:gd name="connsiteX23" fmla="*/ 60480 w 105119"/>
                  <a:gd name="connsiteY23" fmla="*/ 26640 h 117360"/>
                  <a:gd name="connsiteX24" fmla="*/ 45360 w 105119"/>
                  <a:gd name="connsiteY24" fmla="*/ 11520 h 117360"/>
                  <a:gd name="connsiteX25" fmla="*/ 29520 w 105119"/>
                  <a:gd name="connsiteY25" fmla="*/ 27360 h 11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5119" h="117360">
                    <a:moveTo>
                      <a:pt x="90000" y="115920"/>
                    </a:moveTo>
                    <a:cubicBezTo>
                      <a:pt x="84240" y="110160"/>
                      <a:pt x="78480" y="104400"/>
                      <a:pt x="72720" y="98640"/>
                    </a:cubicBezTo>
                    <a:lnTo>
                      <a:pt x="71280" y="98640"/>
                    </a:lnTo>
                    <a:cubicBezTo>
                      <a:pt x="61920" y="110880"/>
                      <a:pt x="51120" y="117360"/>
                      <a:pt x="35280" y="117360"/>
                    </a:cubicBezTo>
                    <a:cubicBezTo>
                      <a:pt x="12240" y="117360"/>
                      <a:pt x="0" y="103680"/>
                      <a:pt x="0" y="86400"/>
                    </a:cubicBezTo>
                    <a:cubicBezTo>
                      <a:pt x="0" y="68400"/>
                      <a:pt x="12960" y="57600"/>
                      <a:pt x="25920" y="51120"/>
                    </a:cubicBezTo>
                    <a:cubicBezTo>
                      <a:pt x="19440" y="43200"/>
                      <a:pt x="15120" y="36000"/>
                      <a:pt x="15120" y="26640"/>
                    </a:cubicBezTo>
                    <a:cubicBezTo>
                      <a:pt x="15120" y="10080"/>
                      <a:pt x="27360" y="0"/>
                      <a:pt x="43200" y="0"/>
                    </a:cubicBezTo>
                    <a:cubicBezTo>
                      <a:pt x="58320" y="0"/>
                      <a:pt x="71280" y="9360"/>
                      <a:pt x="71280" y="25200"/>
                    </a:cubicBezTo>
                    <a:cubicBezTo>
                      <a:pt x="71280" y="41760"/>
                      <a:pt x="58320" y="49680"/>
                      <a:pt x="46800" y="54720"/>
                    </a:cubicBezTo>
                    <a:lnTo>
                      <a:pt x="72000" y="80640"/>
                    </a:lnTo>
                    <a:lnTo>
                      <a:pt x="89280" y="53280"/>
                    </a:lnTo>
                    <a:lnTo>
                      <a:pt x="100080" y="60480"/>
                    </a:lnTo>
                    <a:cubicBezTo>
                      <a:pt x="93600" y="69840"/>
                      <a:pt x="86400" y="79200"/>
                      <a:pt x="79200" y="89280"/>
                    </a:cubicBezTo>
                    <a:cubicBezTo>
                      <a:pt x="87840" y="97920"/>
                      <a:pt x="96480" y="107280"/>
                      <a:pt x="105120" y="115920"/>
                    </a:cubicBezTo>
                    <a:lnTo>
                      <a:pt x="90000" y="115920"/>
                    </a:lnTo>
                    <a:close/>
                    <a:moveTo>
                      <a:pt x="64080" y="90000"/>
                    </a:moveTo>
                    <a:lnTo>
                      <a:pt x="33840" y="59760"/>
                    </a:lnTo>
                    <a:cubicBezTo>
                      <a:pt x="21600" y="65520"/>
                      <a:pt x="13680" y="73440"/>
                      <a:pt x="13680" y="85680"/>
                    </a:cubicBezTo>
                    <a:cubicBezTo>
                      <a:pt x="13680" y="97920"/>
                      <a:pt x="22320" y="106560"/>
                      <a:pt x="37440" y="106560"/>
                    </a:cubicBezTo>
                    <a:cubicBezTo>
                      <a:pt x="47520" y="106560"/>
                      <a:pt x="56160" y="100800"/>
                      <a:pt x="64080" y="90000"/>
                    </a:cubicBezTo>
                    <a:close/>
                    <a:moveTo>
                      <a:pt x="29520" y="27360"/>
                    </a:moveTo>
                    <a:cubicBezTo>
                      <a:pt x="29520" y="34560"/>
                      <a:pt x="32400" y="40320"/>
                      <a:pt x="40320" y="48240"/>
                    </a:cubicBezTo>
                    <a:cubicBezTo>
                      <a:pt x="51840" y="43920"/>
                      <a:pt x="60480" y="37440"/>
                      <a:pt x="60480" y="26640"/>
                    </a:cubicBezTo>
                    <a:cubicBezTo>
                      <a:pt x="60480" y="18000"/>
                      <a:pt x="54000" y="11520"/>
                      <a:pt x="45360" y="11520"/>
                    </a:cubicBezTo>
                    <a:cubicBezTo>
                      <a:pt x="35280" y="11520"/>
                      <a:pt x="29520" y="18000"/>
                      <a:pt x="29520" y="27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4" name="Vrije vorm: vorm 773">
                <a:extLst>
                  <a:ext uri="{FF2B5EF4-FFF2-40B4-BE49-F238E27FC236}">
                    <a16:creationId xmlns:a16="http://schemas.microsoft.com/office/drawing/2014/main" id="{1476CCE5-E5B3-E96E-47E0-F9939C9E77E7}"/>
                  </a:ext>
                </a:extLst>
              </p:cNvPr>
              <p:cNvSpPr/>
              <p:nvPr/>
            </p:nvSpPr>
            <p:spPr>
              <a:xfrm>
                <a:off x="570455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432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5" name="Vrije vorm: vorm 774">
                <a:extLst>
                  <a:ext uri="{FF2B5EF4-FFF2-40B4-BE49-F238E27FC236}">
                    <a16:creationId xmlns:a16="http://schemas.microsoft.com/office/drawing/2014/main" id="{3A865D85-38C9-EB5D-B4F9-9BB4AEF7BC18}"/>
                  </a:ext>
                </a:extLst>
              </p:cNvPr>
              <p:cNvSpPr/>
              <p:nvPr/>
            </p:nvSpPr>
            <p:spPr>
              <a:xfrm>
                <a:off x="5748479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6" name="Vrije vorm: vorm 775">
                <a:extLst>
                  <a:ext uri="{FF2B5EF4-FFF2-40B4-BE49-F238E27FC236}">
                    <a16:creationId xmlns:a16="http://schemas.microsoft.com/office/drawing/2014/main" id="{4F5D5A9D-250F-8118-AE2A-117F6C9615A3}"/>
                  </a:ext>
                </a:extLst>
              </p:cNvPr>
              <p:cNvSpPr/>
              <p:nvPr/>
            </p:nvSpPr>
            <p:spPr>
              <a:xfrm>
                <a:off x="5829840" y="3045600"/>
                <a:ext cx="58319" cy="118080"/>
              </a:xfrm>
              <a:custGeom>
                <a:avLst/>
                <a:gdLst>
                  <a:gd name="connsiteX0" fmla="*/ 27360 w 58319"/>
                  <a:gd name="connsiteY0" fmla="*/ 29520 h 118080"/>
                  <a:gd name="connsiteX1" fmla="*/ 27360 w 58319"/>
                  <a:gd name="connsiteY1" fmla="*/ 39600 h 118080"/>
                  <a:gd name="connsiteX2" fmla="*/ 54720 w 58319"/>
                  <a:gd name="connsiteY2" fmla="*/ 39600 h 118080"/>
                  <a:gd name="connsiteX3" fmla="*/ 54720 w 58319"/>
                  <a:gd name="connsiteY3" fmla="*/ 49680 h 118080"/>
                  <a:gd name="connsiteX4" fmla="*/ 28080 w 58319"/>
                  <a:gd name="connsiteY4" fmla="*/ 49680 h 118080"/>
                  <a:gd name="connsiteX5" fmla="*/ 28080 w 58319"/>
                  <a:gd name="connsiteY5" fmla="*/ 83520 h 118080"/>
                  <a:gd name="connsiteX6" fmla="*/ 28080 w 58319"/>
                  <a:gd name="connsiteY6" fmla="*/ 118080 h 118080"/>
                  <a:gd name="connsiteX7" fmla="*/ 15120 w 58319"/>
                  <a:gd name="connsiteY7" fmla="*/ 118080 h 118080"/>
                  <a:gd name="connsiteX8" fmla="*/ 15120 w 58319"/>
                  <a:gd name="connsiteY8" fmla="*/ 83520 h 118080"/>
                  <a:gd name="connsiteX9" fmla="*/ 15120 w 58319"/>
                  <a:gd name="connsiteY9" fmla="*/ 75600 h 118080"/>
                  <a:gd name="connsiteX10" fmla="*/ 15120 w 58319"/>
                  <a:gd name="connsiteY10" fmla="*/ 49680 h 118080"/>
                  <a:gd name="connsiteX11" fmla="*/ 0 w 58319"/>
                  <a:gd name="connsiteY11" fmla="*/ 49680 h 118080"/>
                  <a:gd name="connsiteX12" fmla="*/ 0 w 58319"/>
                  <a:gd name="connsiteY12" fmla="*/ 39600 h 118080"/>
                  <a:gd name="connsiteX13" fmla="*/ 15120 w 58319"/>
                  <a:gd name="connsiteY13" fmla="*/ 39600 h 118080"/>
                  <a:gd name="connsiteX14" fmla="*/ 15120 w 58319"/>
                  <a:gd name="connsiteY14" fmla="*/ 29520 h 118080"/>
                  <a:gd name="connsiteX15" fmla="*/ 43920 w 58319"/>
                  <a:gd name="connsiteY15" fmla="*/ 0 h 118080"/>
                  <a:gd name="connsiteX16" fmla="*/ 58320 w 58319"/>
                  <a:gd name="connsiteY16" fmla="*/ 2160 h 118080"/>
                  <a:gd name="connsiteX17" fmla="*/ 56880 w 58319"/>
                  <a:gd name="connsiteY17" fmla="*/ 13680 h 118080"/>
                  <a:gd name="connsiteX18" fmla="*/ 45360 w 58319"/>
                  <a:gd name="connsiteY18" fmla="*/ 11520 h 118080"/>
                  <a:gd name="connsiteX19" fmla="*/ 27360 w 58319"/>
                  <a:gd name="connsiteY19" fmla="*/ 29520 h 1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19" h="118080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240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7" name="Vrije vorm: vorm 776">
                <a:extLst>
                  <a:ext uri="{FF2B5EF4-FFF2-40B4-BE49-F238E27FC236}">
                    <a16:creationId xmlns:a16="http://schemas.microsoft.com/office/drawing/2014/main" id="{D42B7BCB-F6DD-46E2-CAD5-1753EB4388E2}"/>
                  </a:ext>
                </a:extLst>
              </p:cNvPr>
              <p:cNvSpPr/>
              <p:nvPr/>
            </p:nvSpPr>
            <p:spPr>
              <a:xfrm>
                <a:off x="5892479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8" name="Vrije vorm: vorm 777">
                <a:extLst>
                  <a:ext uri="{FF2B5EF4-FFF2-40B4-BE49-F238E27FC236}">
                    <a16:creationId xmlns:a16="http://schemas.microsoft.com/office/drawing/2014/main" id="{9DA52AA2-BEA6-EB9D-FC4C-78417EEF9BD9}"/>
                  </a:ext>
                </a:extLst>
              </p:cNvPr>
              <p:cNvSpPr/>
              <p:nvPr/>
            </p:nvSpPr>
            <p:spPr>
              <a:xfrm>
                <a:off x="5992559" y="3083040"/>
                <a:ext cx="46080" cy="80640"/>
              </a:xfrm>
              <a:custGeom>
                <a:avLst/>
                <a:gdLst>
                  <a:gd name="connsiteX0" fmla="*/ 0 w 46080"/>
                  <a:gd name="connsiteY0" fmla="*/ 80640 h 80640"/>
                  <a:gd name="connsiteX1" fmla="*/ 0 w 46080"/>
                  <a:gd name="connsiteY1" fmla="*/ 46080 h 80640"/>
                  <a:gd name="connsiteX2" fmla="*/ 0 w 46080"/>
                  <a:gd name="connsiteY2" fmla="*/ 38160 h 80640"/>
                  <a:gd name="connsiteX3" fmla="*/ 0 w 46080"/>
                  <a:gd name="connsiteY3" fmla="*/ 2160 h 80640"/>
                  <a:gd name="connsiteX4" fmla="*/ 11520 w 46080"/>
                  <a:gd name="connsiteY4" fmla="*/ 1440 h 80640"/>
                  <a:gd name="connsiteX5" fmla="*/ 12240 w 46080"/>
                  <a:gd name="connsiteY5" fmla="*/ 17280 h 80640"/>
                  <a:gd name="connsiteX6" fmla="*/ 13680 w 46080"/>
                  <a:gd name="connsiteY6" fmla="*/ 17280 h 80640"/>
                  <a:gd name="connsiteX7" fmla="*/ 37440 w 46080"/>
                  <a:gd name="connsiteY7" fmla="*/ 0 h 80640"/>
                  <a:gd name="connsiteX8" fmla="*/ 46080 w 46080"/>
                  <a:gd name="connsiteY8" fmla="*/ 1440 h 80640"/>
                  <a:gd name="connsiteX9" fmla="*/ 44640 w 46080"/>
                  <a:gd name="connsiteY9" fmla="*/ 14400 h 80640"/>
                  <a:gd name="connsiteX10" fmla="*/ 35280 w 46080"/>
                  <a:gd name="connsiteY10" fmla="*/ 12960 h 80640"/>
                  <a:gd name="connsiteX11" fmla="*/ 12960 w 46080"/>
                  <a:gd name="connsiteY11" fmla="*/ 33840 h 80640"/>
                  <a:gd name="connsiteX12" fmla="*/ 12960 w 46080"/>
                  <a:gd name="connsiteY12" fmla="*/ 46080 h 80640"/>
                  <a:gd name="connsiteX13" fmla="*/ 12960 w 46080"/>
                  <a:gd name="connsiteY13" fmla="*/ 79920 h 80640"/>
                  <a:gd name="connsiteX14" fmla="*/ 0 w 46080"/>
                  <a:gd name="connsiteY14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9" name="Vrije vorm: vorm 778">
                <a:extLst>
                  <a:ext uri="{FF2B5EF4-FFF2-40B4-BE49-F238E27FC236}">
                    <a16:creationId xmlns:a16="http://schemas.microsoft.com/office/drawing/2014/main" id="{7A4D9587-1987-03B3-FCAA-5CC6FB321A64}"/>
                  </a:ext>
                </a:extLst>
              </p:cNvPr>
              <p:cNvSpPr/>
              <p:nvPr/>
            </p:nvSpPr>
            <p:spPr>
              <a:xfrm>
                <a:off x="6057359" y="3083040"/>
                <a:ext cx="111600" cy="80640"/>
              </a:xfrm>
              <a:custGeom>
                <a:avLst/>
                <a:gdLst>
                  <a:gd name="connsiteX0" fmla="*/ 111600 w 111600"/>
                  <a:gd name="connsiteY0" fmla="*/ 28080 h 80640"/>
                  <a:gd name="connsiteX1" fmla="*/ 111600 w 111600"/>
                  <a:gd name="connsiteY1" fmla="*/ 46080 h 80640"/>
                  <a:gd name="connsiteX2" fmla="*/ 111600 w 111600"/>
                  <a:gd name="connsiteY2" fmla="*/ 80640 h 80640"/>
                  <a:gd name="connsiteX3" fmla="*/ 98640 w 111600"/>
                  <a:gd name="connsiteY3" fmla="*/ 80640 h 80640"/>
                  <a:gd name="connsiteX4" fmla="*/ 98640 w 111600"/>
                  <a:gd name="connsiteY4" fmla="*/ 46800 h 80640"/>
                  <a:gd name="connsiteX5" fmla="*/ 98640 w 111600"/>
                  <a:gd name="connsiteY5" fmla="*/ 31680 h 80640"/>
                  <a:gd name="connsiteX6" fmla="*/ 84240 w 111600"/>
                  <a:gd name="connsiteY6" fmla="*/ 12240 h 80640"/>
                  <a:gd name="connsiteX7" fmla="*/ 62640 w 111600"/>
                  <a:gd name="connsiteY7" fmla="*/ 27360 h 80640"/>
                  <a:gd name="connsiteX8" fmla="*/ 62640 w 111600"/>
                  <a:gd name="connsiteY8" fmla="*/ 28080 h 80640"/>
                  <a:gd name="connsiteX9" fmla="*/ 62640 w 111600"/>
                  <a:gd name="connsiteY9" fmla="*/ 46080 h 80640"/>
                  <a:gd name="connsiteX10" fmla="*/ 62640 w 111600"/>
                  <a:gd name="connsiteY10" fmla="*/ 80640 h 80640"/>
                  <a:gd name="connsiteX11" fmla="*/ 49680 w 111600"/>
                  <a:gd name="connsiteY11" fmla="*/ 80640 h 80640"/>
                  <a:gd name="connsiteX12" fmla="*/ 49680 w 111600"/>
                  <a:gd name="connsiteY12" fmla="*/ 46800 h 80640"/>
                  <a:gd name="connsiteX13" fmla="*/ 49680 w 111600"/>
                  <a:gd name="connsiteY13" fmla="*/ 31680 h 80640"/>
                  <a:gd name="connsiteX14" fmla="*/ 35280 w 111600"/>
                  <a:gd name="connsiteY14" fmla="*/ 12240 h 80640"/>
                  <a:gd name="connsiteX15" fmla="*/ 12960 w 111600"/>
                  <a:gd name="connsiteY15" fmla="*/ 28080 h 80640"/>
                  <a:gd name="connsiteX16" fmla="*/ 12960 w 111600"/>
                  <a:gd name="connsiteY16" fmla="*/ 46080 h 80640"/>
                  <a:gd name="connsiteX17" fmla="*/ 12960 w 111600"/>
                  <a:gd name="connsiteY17" fmla="*/ 79920 h 80640"/>
                  <a:gd name="connsiteX18" fmla="*/ 0 w 111600"/>
                  <a:gd name="connsiteY18" fmla="*/ 79920 h 80640"/>
                  <a:gd name="connsiteX19" fmla="*/ 0 w 111600"/>
                  <a:gd name="connsiteY19" fmla="*/ 45360 h 80640"/>
                  <a:gd name="connsiteX20" fmla="*/ 0 w 111600"/>
                  <a:gd name="connsiteY20" fmla="*/ 38160 h 80640"/>
                  <a:gd name="connsiteX21" fmla="*/ 0 w 111600"/>
                  <a:gd name="connsiteY21" fmla="*/ 2160 h 80640"/>
                  <a:gd name="connsiteX22" fmla="*/ 11520 w 111600"/>
                  <a:gd name="connsiteY22" fmla="*/ 1440 h 80640"/>
                  <a:gd name="connsiteX23" fmla="*/ 12240 w 111600"/>
                  <a:gd name="connsiteY23" fmla="*/ 15840 h 80640"/>
                  <a:gd name="connsiteX24" fmla="*/ 13680 w 111600"/>
                  <a:gd name="connsiteY24" fmla="*/ 15840 h 80640"/>
                  <a:gd name="connsiteX25" fmla="*/ 40320 w 111600"/>
                  <a:gd name="connsiteY25" fmla="*/ 0 h 80640"/>
                  <a:gd name="connsiteX26" fmla="*/ 61200 w 111600"/>
                  <a:gd name="connsiteY26" fmla="*/ 15840 h 80640"/>
                  <a:gd name="connsiteX27" fmla="*/ 61920 w 111600"/>
                  <a:gd name="connsiteY27" fmla="*/ 15840 h 80640"/>
                  <a:gd name="connsiteX28" fmla="*/ 89280 w 111600"/>
                  <a:gd name="connsiteY28" fmla="*/ 0 h 80640"/>
                  <a:gd name="connsiteX29" fmla="*/ 111600 w 111600"/>
                  <a:gd name="connsiteY29" fmla="*/ 2808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40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0" name="Vrije vorm: vorm 779">
                <a:extLst>
                  <a:ext uri="{FF2B5EF4-FFF2-40B4-BE49-F238E27FC236}">
                    <a16:creationId xmlns:a16="http://schemas.microsoft.com/office/drawing/2014/main" id="{2DB97643-BCE9-0AA9-C903-CA00E4EA4FBE}"/>
                  </a:ext>
                </a:extLst>
              </p:cNvPr>
              <p:cNvSpPr/>
              <p:nvPr/>
            </p:nvSpPr>
            <p:spPr>
              <a:xfrm>
                <a:off x="6189120" y="30830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600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1" name="Vrije vorm: vorm 780">
                <a:extLst>
                  <a:ext uri="{FF2B5EF4-FFF2-40B4-BE49-F238E27FC236}">
                    <a16:creationId xmlns:a16="http://schemas.microsoft.com/office/drawing/2014/main" id="{9538D99F-C953-B28D-DA6B-5051704ECD6F}"/>
                  </a:ext>
                </a:extLst>
              </p:cNvPr>
              <p:cNvSpPr/>
              <p:nvPr/>
            </p:nvSpPr>
            <p:spPr>
              <a:xfrm>
                <a:off x="6267600" y="3057119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472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080" y="97200"/>
                      <a:pt x="51120" y="95760"/>
                      <a:pt x="5472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2" name="Vrije vorm: vorm 781">
                <a:extLst>
                  <a:ext uri="{FF2B5EF4-FFF2-40B4-BE49-F238E27FC236}">
                    <a16:creationId xmlns:a16="http://schemas.microsoft.com/office/drawing/2014/main" id="{B691B6F2-6651-4BEB-F606-A2730F0CC4E7}"/>
                  </a:ext>
                </a:extLst>
              </p:cNvPr>
              <p:cNvSpPr/>
              <p:nvPr/>
            </p:nvSpPr>
            <p:spPr>
              <a:xfrm>
                <a:off x="633887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3" name="Vrije vorm: vorm 782">
                <a:extLst>
                  <a:ext uri="{FF2B5EF4-FFF2-40B4-BE49-F238E27FC236}">
                    <a16:creationId xmlns:a16="http://schemas.microsoft.com/office/drawing/2014/main" id="{D0324360-978B-CA60-6F15-FB712D7D12D1}"/>
                  </a:ext>
                </a:extLst>
              </p:cNvPr>
              <p:cNvSpPr/>
              <p:nvPr/>
            </p:nvSpPr>
            <p:spPr>
              <a:xfrm>
                <a:off x="6377040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4" name="Vrije vorm: vorm 783">
                <a:extLst>
                  <a:ext uri="{FF2B5EF4-FFF2-40B4-BE49-F238E27FC236}">
                    <a16:creationId xmlns:a16="http://schemas.microsoft.com/office/drawing/2014/main" id="{B78381A1-0D65-195E-B876-3130C3E9B15F}"/>
                  </a:ext>
                </a:extLst>
              </p:cNvPr>
              <p:cNvSpPr/>
              <p:nvPr/>
            </p:nvSpPr>
            <p:spPr>
              <a:xfrm>
                <a:off x="6477120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733" name="Graphic 138">
              <a:extLst>
                <a:ext uri="{FF2B5EF4-FFF2-40B4-BE49-F238E27FC236}">
                  <a16:creationId xmlns:a16="http://schemas.microsoft.com/office/drawing/2014/main" id="{D89E22EE-B42E-D269-ADDA-9C8A0574F0DB}"/>
                </a:ext>
              </a:extLst>
            </p:cNvPr>
            <p:cNvGrpSpPr/>
            <p:nvPr/>
          </p:nvGrpSpPr>
          <p:grpSpPr>
            <a:xfrm>
              <a:off x="5942159" y="1772623"/>
              <a:ext cx="358560" cy="334096"/>
              <a:chOff x="5942159" y="1772623"/>
              <a:chExt cx="358560" cy="334096"/>
            </a:xfrm>
            <a:grpFill/>
          </p:grpSpPr>
          <p:sp>
            <p:nvSpPr>
              <p:cNvPr id="734" name="Vrije vorm: vorm 733">
                <a:extLst>
                  <a:ext uri="{FF2B5EF4-FFF2-40B4-BE49-F238E27FC236}">
                    <a16:creationId xmlns:a16="http://schemas.microsoft.com/office/drawing/2014/main" id="{C276FA1C-8C92-08AE-CF41-D1662E6FF4E3}"/>
                  </a:ext>
                </a:extLst>
              </p:cNvPr>
              <p:cNvSpPr/>
              <p:nvPr/>
            </p:nvSpPr>
            <p:spPr>
              <a:xfrm>
                <a:off x="6210000" y="1802856"/>
                <a:ext cx="69840" cy="71303"/>
              </a:xfrm>
              <a:custGeom>
                <a:avLst/>
                <a:gdLst>
                  <a:gd name="connsiteX0" fmla="*/ 34560 w 69840"/>
                  <a:gd name="connsiteY0" fmla="*/ 24 h 71303"/>
                  <a:gd name="connsiteX1" fmla="*/ 0 w 69840"/>
                  <a:gd name="connsiteY1" fmla="*/ 36024 h 71303"/>
                  <a:gd name="connsiteX2" fmla="*/ 35280 w 69840"/>
                  <a:gd name="connsiteY2" fmla="*/ 71304 h 71303"/>
                  <a:gd name="connsiteX3" fmla="*/ 69840 w 69840"/>
                  <a:gd name="connsiteY3" fmla="*/ 35304 h 71303"/>
                  <a:gd name="connsiteX4" fmla="*/ 34560 w 69840"/>
                  <a:gd name="connsiteY4" fmla="*/ 24 h 71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40" h="71303">
                    <a:moveTo>
                      <a:pt x="34560" y="24"/>
                    </a:moveTo>
                    <a:cubicBezTo>
                      <a:pt x="15120" y="24"/>
                      <a:pt x="0" y="16584"/>
                      <a:pt x="0" y="36024"/>
                    </a:cubicBezTo>
                    <a:cubicBezTo>
                      <a:pt x="0" y="55464"/>
                      <a:pt x="15840" y="71304"/>
                      <a:pt x="35280" y="71304"/>
                    </a:cubicBezTo>
                    <a:cubicBezTo>
                      <a:pt x="54720" y="71304"/>
                      <a:pt x="69840" y="54744"/>
                      <a:pt x="69840" y="35304"/>
                    </a:cubicBezTo>
                    <a:cubicBezTo>
                      <a:pt x="69840" y="15144"/>
                      <a:pt x="54000" y="-696"/>
                      <a:pt x="34560" y="24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5" name="Vrije vorm: vorm 734">
                <a:extLst>
                  <a:ext uri="{FF2B5EF4-FFF2-40B4-BE49-F238E27FC236}">
                    <a16:creationId xmlns:a16="http://schemas.microsoft.com/office/drawing/2014/main" id="{A989E3C9-1BD8-509D-D84A-8BD1C8A296A2}"/>
                  </a:ext>
                </a:extLst>
              </p:cNvPr>
              <p:cNvSpPr/>
              <p:nvPr/>
            </p:nvSpPr>
            <p:spPr>
              <a:xfrm>
                <a:off x="6222240" y="1895759"/>
                <a:ext cx="78479" cy="156378"/>
              </a:xfrm>
              <a:custGeom>
                <a:avLst/>
                <a:gdLst>
                  <a:gd name="connsiteX0" fmla="*/ 73440 w 78479"/>
                  <a:gd name="connsiteY0" fmla="*/ 5040 h 156378"/>
                  <a:gd name="connsiteX1" fmla="*/ 64080 w 78479"/>
                  <a:gd name="connsiteY1" fmla="*/ 720 h 156378"/>
                  <a:gd name="connsiteX2" fmla="*/ 64080 w 78479"/>
                  <a:gd name="connsiteY2" fmla="*/ 0 h 156378"/>
                  <a:gd name="connsiteX3" fmla="*/ 64080 w 78479"/>
                  <a:gd name="connsiteY3" fmla="*/ 720 h 156378"/>
                  <a:gd name="connsiteX4" fmla="*/ 0 w 78479"/>
                  <a:gd name="connsiteY4" fmla="*/ 1440 h 156378"/>
                  <a:gd name="connsiteX5" fmla="*/ 4320 w 78479"/>
                  <a:gd name="connsiteY5" fmla="*/ 15840 h 156378"/>
                  <a:gd name="connsiteX6" fmla="*/ 5040 w 78479"/>
                  <a:gd name="connsiteY6" fmla="*/ 122400 h 156378"/>
                  <a:gd name="connsiteX7" fmla="*/ 1440 w 78479"/>
                  <a:gd name="connsiteY7" fmla="*/ 151200 h 156378"/>
                  <a:gd name="connsiteX8" fmla="*/ 25200 w 78479"/>
                  <a:gd name="connsiteY8" fmla="*/ 156240 h 156378"/>
                  <a:gd name="connsiteX9" fmla="*/ 78480 w 78479"/>
                  <a:gd name="connsiteY9" fmla="*/ 102240 h 156378"/>
                  <a:gd name="connsiteX10" fmla="*/ 77760 w 78479"/>
                  <a:gd name="connsiteY10" fmla="*/ 15120 h 156378"/>
                  <a:gd name="connsiteX11" fmla="*/ 73440 w 78479"/>
                  <a:gd name="connsiteY11" fmla="*/ 5040 h 156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479" h="156378">
                    <a:moveTo>
                      <a:pt x="73440" y="5040"/>
                    </a:moveTo>
                    <a:cubicBezTo>
                      <a:pt x="70560" y="2160"/>
                      <a:pt x="67680" y="720"/>
                      <a:pt x="64080" y="720"/>
                    </a:cubicBezTo>
                    <a:lnTo>
                      <a:pt x="64080" y="0"/>
                    </a:lnTo>
                    <a:lnTo>
                      <a:pt x="64080" y="720"/>
                    </a:lnTo>
                    <a:lnTo>
                      <a:pt x="0" y="1440"/>
                    </a:lnTo>
                    <a:cubicBezTo>
                      <a:pt x="2880" y="5760"/>
                      <a:pt x="4320" y="10080"/>
                      <a:pt x="4320" y="15840"/>
                    </a:cubicBezTo>
                    <a:lnTo>
                      <a:pt x="5040" y="122400"/>
                    </a:lnTo>
                    <a:cubicBezTo>
                      <a:pt x="5040" y="132480"/>
                      <a:pt x="3600" y="141840"/>
                      <a:pt x="1440" y="151200"/>
                    </a:cubicBezTo>
                    <a:cubicBezTo>
                      <a:pt x="8640" y="154800"/>
                      <a:pt x="16560" y="156960"/>
                      <a:pt x="25200" y="156240"/>
                    </a:cubicBezTo>
                    <a:cubicBezTo>
                      <a:pt x="54720" y="156240"/>
                      <a:pt x="78480" y="131760"/>
                      <a:pt x="78480" y="102240"/>
                    </a:cubicBezTo>
                    <a:lnTo>
                      <a:pt x="77760" y="15120"/>
                    </a:lnTo>
                    <a:cubicBezTo>
                      <a:pt x="77040" y="11520"/>
                      <a:pt x="75600" y="7920"/>
                      <a:pt x="73440" y="5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6" name="Vrije vorm: vorm 735">
                <a:extLst>
                  <a:ext uri="{FF2B5EF4-FFF2-40B4-BE49-F238E27FC236}">
                    <a16:creationId xmlns:a16="http://schemas.microsoft.com/office/drawing/2014/main" id="{A58ABC16-BD8F-77BF-6EE1-D48E421FD270}"/>
                  </a:ext>
                </a:extLst>
              </p:cNvPr>
              <p:cNvSpPr/>
              <p:nvPr/>
            </p:nvSpPr>
            <p:spPr>
              <a:xfrm>
                <a:off x="6045840" y="1901520"/>
                <a:ext cx="165639" cy="205200"/>
              </a:xfrm>
              <a:custGeom>
                <a:avLst/>
                <a:gdLst>
                  <a:gd name="connsiteX0" fmla="*/ 155520 w 165639"/>
                  <a:gd name="connsiteY0" fmla="*/ 0 h 205200"/>
                  <a:gd name="connsiteX1" fmla="*/ 80640 w 165639"/>
                  <a:gd name="connsiteY1" fmla="*/ 720 h 205200"/>
                  <a:gd name="connsiteX2" fmla="*/ 81360 w 165639"/>
                  <a:gd name="connsiteY2" fmla="*/ 118080 h 205200"/>
                  <a:gd name="connsiteX3" fmla="*/ 59040 w 165639"/>
                  <a:gd name="connsiteY3" fmla="*/ 141120 h 205200"/>
                  <a:gd name="connsiteX4" fmla="*/ 0 w 165639"/>
                  <a:gd name="connsiteY4" fmla="*/ 141840 h 205200"/>
                  <a:gd name="connsiteX5" fmla="*/ 82080 w 165639"/>
                  <a:gd name="connsiteY5" fmla="*/ 205200 h 205200"/>
                  <a:gd name="connsiteX6" fmla="*/ 165600 w 165639"/>
                  <a:gd name="connsiteY6" fmla="*/ 118080 h 205200"/>
                  <a:gd name="connsiteX7" fmla="*/ 164880 w 165639"/>
                  <a:gd name="connsiteY7" fmla="*/ 10800 h 205200"/>
                  <a:gd name="connsiteX8" fmla="*/ 155520 w 165639"/>
                  <a:gd name="connsiteY8" fmla="*/ 0 h 20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639" h="205200">
                    <a:moveTo>
                      <a:pt x="155520" y="0"/>
                    </a:moveTo>
                    <a:lnTo>
                      <a:pt x="80640" y="720"/>
                    </a:lnTo>
                    <a:lnTo>
                      <a:pt x="81360" y="118080"/>
                    </a:lnTo>
                    <a:cubicBezTo>
                      <a:pt x="81360" y="130320"/>
                      <a:pt x="71280" y="141120"/>
                      <a:pt x="59040" y="141120"/>
                    </a:cubicBezTo>
                    <a:lnTo>
                      <a:pt x="0" y="141840"/>
                    </a:lnTo>
                    <a:cubicBezTo>
                      <a:pt x="10080" y="177840"/>
                      <a:pt x="43200" y="205200"/>
                      <a:pt x="82080" y="205200"/>
                    </a:cubicBezTo>
                    <a:cubicBezTo>
                      <a:pt x="128880" y="204480"/>
                      <a:pt x="167040" y="164880"/>
                      <a:pt x="165600" y="118080"/>
                    </a:cubicBezTo>
                    <a:lnTo>
                      <a:pt x="164880" y="10800"/>
                    </a:lnTo>
                    <a:cubicBezTo>
                      <a:pt x="166320" y="4320"/>
                      <a:pt x="161280" y="0"/>
                      <a:pt x="155520" y="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7" name="Vrije vorm: vorm 736">
                <a:extLst>
                  <a:ext uri="{FF2B5EF4-FFF2-40B4-BE49-F238E27FC236}">
                    <a16:creationId xmlns:a16="http://schemas.microsoft.com/office/drawing/2014/main" id="{2FB10B41-31BC-3432-35B9-ADDBB653CC33}"/>
                  </a:ext>
                </a:extLst>
              </p:cNvPr>
              <p:cNvSpPr/>
              <p:nvPr/>
            </p:nvSpPr>
            <p:spPr>
              <a:xfrm>
                <a:off x="5942159" y="1853279"/>
                <a:ext cx="171360" cy="175679"/>
              </a:xfrm>
              <a:custGeom>
                <a:avLst/>
                <a:gdLst>
                  <a:gd name="connsiteX0" fmla="*/ 163440 w 171360"/>
                  <a:gd name="connsiteY0" fmla="*/ 174240 h 175679"/>
                  <a:gd name="connsiteX1" fmla="*/ 171360 w 171360"/>
                  <a:gd name="connsiteY1" fmla="*/ 165600 h 175679"/>
                  <a:gd name="connsiteX2" fmla="*/ 169920 w 171360"/>
                  <a:gd name="connsiteY2" fmla="*/ 8640 h 175679"/>
                  <a:gd name="connsiteX3" fmla="*/ 161280 w 171360"/>
                  <a:gd name="connsiteY3" fmla="*/ 0 h 175679"/>
                  <a:gd name="connsiteX4" fmla="*/ 7920 w 171360"/>
                  <a:gd name="connsiteY4" fmla="*/ 1440 h 175679"/>
                  <a:gd name="connsiteX5" fmla="*/ 0 w 171360"/>
                  <a:gd name="connsiteY5" fmla="*/ 10080 h 175679"/>
                  <a:gd name="connsiteX6" fmla="*/ 1440 w 171360"/>
                  <a:gd name="connsiteY6" fmla="*/ 167040 h 175679"/>
                  <a:gd name="connsiteX7" fmla="*/ 9360 w 171360"/>
                  <a:gd name="connsiteY7" fmla="*/ 175680 h 175679"/>
                  <a:gd name="connsiteX8" fmla="*/ 163440 w 171360"/>
                  <a:gd name="connsiteY8" fmla="*/ 174240 h 175679"/>
                  <a:gd name="connsiteX9" fmla="*/ 39600 w 171360"/>
                  <a:gd name="connsiteY9" fmla="*/ 30240 h 175679"/>
                  <a:gd name="connsiteX10" fmla="*/ 131040 w 171360"/>
                  <a:gd name="connsiteY10" fmla="*/ 29520 h 175679"/>
                  <a:gd name="connsiteX11" fmla="*/ 131040 w 171360"/>
                  <a:gd name="connsiteY11" fmla="*/ 52560 h 175679"/>
                  <a:gd name="connsiteX12" fmla="*/ 96480 w 171360"/>
                  <a:gd name="connsiteY12" fmla="*/ 52560 h 175679"/>
                  <a:gd name="connsiteX13" fmla="*/ 97200 w 171360"/>
                  <a:gd name="connsiteY13" fmla="*/ 146880 h 175679"/>
                  <a:gd name="connsiteX14" fmla="*/ 74880 w 171360"/>
                  <a:gd name="connsiteY14" fmla="*/ 146880 h 175679"/>
                  <a:gd name="connsiteX15" fmla="*/ 74160 w 171360"/>
                  <a:gd name="connsiteY15" fmla="*/ 52560 h 175679"/>
                  <a:gd name="connsiteX16" fmla="*/ 39600 w 171360"/>
                  <a:gd name="connsiteY16" fmla="*/ 52560 h 175679"/>
                  <a:gd name="connsiteX17" fmla="*/ 39600 w 171360"/>
                  <a:gd name="connsiteY17" fmla="*/ 30240 h 175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1360" h="175679">
                    <a:moveTo>
                      <a:pt x="163440" y="174240"/>
                    </a:moveTo>
                    <a:cubicBezTo>
                      <a:pt x="167760" y="174240"/>
                      <a:pt x="171360" y="170640"/>
                      <a:pt x="171360" y="165600"/>
                    </a:cubicBezTo>
                    <a:lnTo>
                      <a:pt x="169920" y="8640"/>
                    </a:lnTo>
                    <a:cubicBezTo>
                      <a:pt x="169920" y="4320"/>
                      <a:pt x="166320" y="0"/>
                      <a:pt x="161280" y="0"/>
                    </a:cubicBezTo>
                    <a:lnTo>
                      <a:pt x="7920" y="1440"/>
                    </a:lnTo>
                    <a:cubicBezTo>
                      <a:pt x="3600" y="1440"/>
                      <a:pt x="0" y="5040"/>
                      <a:pt x="0" y="10080"/>
                    </a:cubicBezTo>
                    <a:lnTo>
                      <a:pt x="1440" y="167040"/>
                    </a:lnTo>
                    <a:cubicBezTo>
                      <a:pt x="1440" y="171360"/>
                      <a:pt x="5040" y="175680"/>
                      <a:pt x="9360" y="175680"/>
                    </a:cubicBezTo>
                    <a:lnTo>
                      <a:pt x="163440" y="174240"/>
                    </a:lnTo>
                    <a:close/>
                    <a:moveTo>
                      <a:pt x="39600" y="30240"/>
                    </a:moveTo>
                    <a:lnTo>
                      <a:pt x="131040" y="29520"/>
                    </a:lnTo>
                    <a:lnTo>
                      <a:pt x="131040" y="52560"/>
                    </a:lnTo>
                    <a:lnTo>
                      <a:pt x="96480" y="52560"/>
                    </a:lnTo>
                    <a:lnTo>
                      <a:pt x="97200" y="146880"/>
                    </a:lnTo>
                    <a:lnTo>
                      <a:pt x="74880" y="146880"/>
                    </a:lnTo>
                    <a:lnTo>
                      <a:pt x="74160" y="52560"/>
                    </a:lnTo>
                    <a:lnTo>
                      <a:pt x="39600" y="52560"/>
                    </a:lnTo>
                    <a:lnTo>
                      <a:pt x="39600" y="302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8" name="Vrije vorm: vorm 737">
                <a:extLst>
                  <a:ext uri="{FF2B5EF4-FFF2-40B4-BE49-F238E27FC236}">
                    <a16:creationId xmlns:a16="http://schemas.microsoft.com/office/drawing/2014/main" id="{940FC484-7176-B03E-1A20-2E5B285001D2}"/>
                  </a:ext>
                </a:extLst>
              </p:cNvPr>
              <p:cNvSpPr/>
              <p:nvPr/>
            </p:nvSpPr>
            <p:spPr>
              <a:xfrm>
                <a:off x="6076079" y="1772623"/>
                <a:ext cx="100079" cy="102976"/>
              </a:xfrm>
              <a:custGeom>
                <a:avLst/>
                <a:gdLst>
                  <a:gd name="connsiteX0" fmla="*/ 49680 w 100079"/>
                  <a:gd name="connsiteY0" fmla="*/ 16 h 102976"/>
                  <a:gd name="connsiteX1" fmla="*/ 0 w 100079"/>
                  <a:gd name="connsiteY1" fmla="*/ 51856 h 102976"/>
                  <a:gd name="connsiteX2" fmla="*/ 2880 w 100079"/>
                  <a:gd name="connsiteY2" fmla="*/ 68416 h 102976"/>
                  <a:gd name="connsiteX3" fmla="*/ 27360 w 100079"/>
                  <a:gd name="connsiteY3" fmla="*/ 68416 h 102976"/>
                  <a:gd name="connsiteX4" fmla="*/ 50400 w 100079"/>
                  <a:gd name="connsiteY4" fmla="*/ 90736 h 102976"/>
                  <a:gd name="connsiteX5" fmla="*/ 50400 w 100079"/>
                  <a:gd name="connsiteY5" fmla="*/ 102976 h 102976"/>
                  <a:gd name="connsiteX6" fmla="*/ 50400 w 100079"/>
                  <a:gd name="connsiteY6" fmla="*/ 102976 h 102976"/>
                  <a:gd name="connsiteX7" fmla="*/ 100080 w 100079"/>
                  <a:gd name="connsiteY7" fmla="*/ 51136 h 102976"/>
                  <a:gd name="connsiteX8" fmla="*/ 49680 w 100079"/>
                  <a:gd name="connsiteY8" fmla="*/ 16 h 1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079" h="102976">
                    <a:moveTo>
                      <a:pt x="49680" y="16"/>
                    </a:moveTo>
                    <a:cubicBezTo>
                      <a:pt x="22320" y="16"/>
                      <a:pt x="0" y="23056"/>
                      <a:pt x="0" y="51856"/>
                    </a:cubicBezTo>
                    <a:cubicBezTo>
                      <a:pt x="0" y="57616"/>
                      <a:pt x="720" y="62656"/>
                      <a:pt x="2880" y="68416"/>
                    </a:cubicBezTo>
                    <a:lnTo>
                      <a:pt x="27360" y="68416"/>
                    </a:lnTo>
                    <a:cubicBezTo>
                      <a:pt x="39600" y="68416"/>
                      <a:pt x="50400" y="78496"/>
                      <a:pt x="50400" y="90736"/>
                    </a:cubicBezTo>
                    <a:lnTo>
                      <a:pt x="50400" y="102976"/>
                    </a:lnTo>
                    <a:cubicBezTo>
                      <a:pt x="50400" y="102976"/>
                      <a:pt x="50400" y="102976"/>
                      <a:pt x="50400" y="102976"/>
                    </a:cubicBezTo>
                    <a:cubicBezTo>
                      <a:pt x="77760" y="102976"/>
                      <a:pt x="100080" y="79936"/>
                      <a:pt x="100080" y="51136"/>
                    </a:cubicBezTo>
                    <a:cubicBezTo>
                      <a:pt x="100080" y="22336"/>
                      <a:pt x="77040" y="-704"/>
                      <a:pt x="49680" y="16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84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0F0660-D702-F8F3-77E1-616CB48EE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 err="1"/>
              <a:t>Connections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F97D507-01B7-5073-AB4F-26509FC7CD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4287168" cy="309197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Verdana"/>
                <a:ea typeface="Verdana"/>
              </a:rPr>
              <a:t>WUR News </a:t>
            </a:r>
            <a:r>
              <a:rPr lang="nl-NL" err="1">
                <a:latin typeface="Verdana"/>
                <a:ea typeface="Verdana"/>
              </a:rPr>
              <a:t>and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from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your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organisational</a:t>
            </a:r>
            <a:r>
              <a:rPr lang="nl-NL" dirty="0">
                <a:latin typeface="Verdana"/>
                <a:ea typeface="Verdana"/>
              </a:rPr>
              <a:t>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Verdana"/>
                <a:ea typeface="Verdana"/>
              </a:rPr>
              <a:t>Quick access </a:t>
            </a:r>
            <a:r>
              <a:rPr lang="nl-NL" err="1">
                <a:latin typeface="Verdana"/>
                <a:ea typeface="Verdana"/>
              </a:rPr>
              <a:t>to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your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applications</a:t>
            </a:r>
            <a:r>
              <a:rPr lang="nl-NL" dirty="0">
                <a:latin typeface="Verdana"/>
                <a:ea typeface="Verdana"/>
              </a:rPr>
              <a:t> (</a:t>
            </a:r>
            <a:r>
              <a:rPr lang="nl-NL" err="1">
                <a:latin typeface="Verdana"/>
                <a:ea typeface="Verdana"/>
              </a:rPr>
              <a:t>MyHR</a:t>
            </a:r>
            <a:r>
              <a:rPr lang="nl-NL" dirty="0">
                <a:latin typeface="Verdana"/>
                <a:ea typeface="Verdana"/>
              </a:rPr>
              <a:t> </a:t>
            </a:r>
            <a:r>
              <a:rPr lang="nl-NL" err="1">
                <a:latin typeface="Verdana"/>
                <a:ea typeface="Verdana"/>
              </a:rPr>
              <a:t>and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MyProjects</a:t>
            </a:r>
            <a:r>
              <a:rPr lang="nl-NL" dirty="0">
                <a:latin typeface="Verdana"/>
                <a:ea typeface="Verdana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>
                <a:latin typeface="Verdana"/>
                <a:ea typeface="Verdana"/>
              </a:rPr>
              <a:t>Personalise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dirty="0" err="1">
                <a:latin typeface="Verdana"/>
                <a:ea typeface="Verdana"/>
              </a:rPr>
              <a:t>your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dirty="0" err="1">
                <a:latin typeface="Verdana"/>
                <a:ea typeface="Verdana"/>
              </a:rPr>
              <a:t>extensions</a:t>
            </a:r>
            <a:r>
              <a:rPr lang="nl-NL" dirty="0">
                <a:latin typeface="Verdana"/>
                <a:ea typeface="Verdana"/>
              </a:rPr>
              <a:t> (Buienradar, Resource,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/>
          </a:p>
        </p:txBody>
      </p:sp>
      <p:grpSp>
        <p:nvGrpSpPr>
          <p:cNvPr id="80" name="Groep 79">
            <a:extLst>
              <a:ext uri="{FF2B5EF4-FFF2-40B4-BE49-F238E27FC236}">
                <a16:creationId xmlns:a16="http://schemas.microsoft.com/office/drawing/2014/main" id="{F28E20DD-0837-0324-C302-9E6B09F0CCDE}"/>
              </a:ext>
            </a:extLst>
          </p:cNvPr>
          <p:cNvGrpSpPr/>
          <p:nvPr/>
        </p:nvGrpSpPr>
        <p:grpSpPr>
          <a:xfrm>
            <a:off x="4967810" y="666379"/>
            <a:ext cx="3499614" cy="3366000"/>
            <a:chOff x="4967810" y="666379"/>
            <a:chExt cx="3499614" cy="3366000"/>
          </a:xfrm>
        </p:grpSpPr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A57DBCC5-4737-489E-9035-48B357BA110A}"/>
                </a:ext>
              </a:extLst>
            </p:cNvPr>
            <p:cNvSpPr/>
            <p:nvPr/>
          </p:nvSpPr>
          <p:spPr>
            <a:xfrm>
              <a:off x="4967810" y="666379"/>
              <a:ext cx="3499614" cy="336600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82" name="Graphic 138">
              <a:extLst>
                <a:ext uri="{FF2B5EF4-FFF2-40B4-BE49-F238E27FC236}">
                  <a16:creationId xmlns:a16="http://schemas.microsoft.com/office/drawing/2014/main" id="{4508A57B-94C5-7958-D3D3-51A7ADE29713}"/>
                </a:ext>
              </a:extLst>
            </p:cNvPr>
            <p:cNvGrpSpPr/>
            <p:nvPr/>
          </p:nvGrpSpPr>
          <p:grpSpPr>
            <a:xfrm>
              <a:off x="5335420" y="1074133"/>
              <a:ext cx="1795288" cy="1853035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88" name="Vrije vorm: vorm 87">
                <a:extLst>
                  <a:ext uri="{FF2B5EF4-FFF2-40B4-BE49-F238E27FC236}">
                    <a16:creationId xmlns:a16="http://schemas.microsoft.com/office/drawing/2014/main" id="{E7A4EAC8-570F-9D62-4877-C7EAAE105FB7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385FE08E-AA54-715C-60F9-4C445D3C5372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0" name="Vrije vorm: vorm 89">
                <a:extLst>
                  <a:ext uri="{FF2B5EF4-FFF2-40B4-BE49-F238E27FC236}">
                    <a16:creationId xmlns:a16="http://schemas.microsoft.com/office/drawing/2014/main" id="{C2E4568C-0150-D53F-EEAA-2277019ACF06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1" name="Vrije vorm: vorm 90">
                <a:extLst>
                  <a:ext uri="{FF2B5EF4-FFF2-40B4-BE49-F238E27FC236}">
                    <a16:creationId xmlns:a16="http://schemas.microsoft.com/office/drawing/2014/main" id="{798E3271-6169-44CF-2946-D18BAAFD6D29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2" name="Vrije vorm: vorm 91">
                <a:extLst>
                  <a:ext uri="{FF2B5EF4-FFF2-40B4-BE49-F238E27FC236}">
                    <a16:creationId xmlns:a16="http://schemas.microsoft.com/office/drawing/2014/main" id="{9B24404A-1D99-47C0-4E2B-68D1DD98A74B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3" name="Vrije vorm: vorm 92">
                <a:extLst>
                  <a:ext uri="{FF2B5EF4-FFF2-40B4-BE49-F238E27FC236}">
                    <a16:creationId xmlns:a16="http://schemas.microsoft.com/office/drawing/2014/main" id="{EDAC2F87-3EA3-6791-3B97-E0C63592A345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4" name="Vrije vorm: vorm 93">
                <a:extLst>
                  <a:ext uri="{FF2B5EF4-FFF2-40B4-BE49-F238E27FC236}">
                    <a16:creationId xmlns:a16="http://schemas.microsoft.com/office/drawing/2014/main" id="{D6CE157B-8F93-663B-DBDE-B41768C967B6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5" name="Vrije vorm: vorm 94">
                <a:extLst>
                  <a:ext uri="{FF2B5EF4-FFF2-40B4-BE49-F238E27FC236}">
                    <a16:creationId xmlns:a16="http://schemas.microsoft.com/office/drawing/2014/main" id="{2BB0D9C5-B97A-AA69-596B-E4D8970F0D63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6" name="Vrije vorm: vorm 95">
                <a:extLst>
                  <a:ext uri="{FF2B5EF4-FFF2-40B4-BE49-F238E27FC236}">
                    <a16:creationId xmlns:a16="http://schemas.microsoft.com/office/drawing/2014/main" id="{1E3F0319-01EB-9D27-5D40-F87A54B02574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7" name="Vrije vorm: vorm 96">
                <a:extLst>
                  <a:ext uri="{FF2B5EF4-FFF2-40B4-BE49-F238E27FC236}">
                    <a16:creationId xmlns:a16="http://schemas.microsoft.com/office/drawing/2014/main" id="{8B498A81-8E43-29B0-1269-8B963E7034BF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8" name="Vrije vorm: vorm 97">
                <a:extLst>
                  <a:ext uri="{FF2B5EF4-FFF2-40B4-BE49-F238E27FC236}">
                    <a16:creationId xmlns:a16="http://schemas.microsoft.com/office/drawing/2014/main" id="{D617832A-09BB-0935-4438-213C7BC1A4CC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693F6DF1-9F35-0C09-EF30-23C8CFBDFA72}"/>
                </a:ext>
              </a:extLst>
            </p:cNvPr>
            <p:cNvGrpSpPr/>
            <p:nvPr/>
          </p:nvGrpSpPr>
          <p:grpSpPr>
            <a:xfrm>
              <a:off x="6772233" y="2138189"/>
              <a:ext cx="1075430" cy="1075431"/>
              <a:chOff x="5625821" y="1318319"/>
              <a:chExt cx="476640" cy="476640"/>
            </a:xfrm>
          </p:grpSpPr>
          <p:sp>
            <p:nvSpPr>
              <p:cNvPr id="84" name="Vrije vorm: vorm 83">
                <a:extLst>
                  <a:ext uri="{FF2B5EF4-FFF2-40B4-BE49-F238E27FC236}">
                    <a16:creationId xmlns:a16="http://schemas.microsoft.com/office/drawing/2014/main" id="{E35841E4-6B0F-E8FE-CEC4-D51B7F3F0B7F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85" name="Graphic 138">
                <a:extLst>
                  <a:ext uri="{FF2B5EF4-FFF2-40B4-BE49-F238E27FC236}">
                    <a16:creationId xmlns:a16="http://schemas.microsoft.com/office/drawing/2014/main" id="{00752A69-1CED-390E-4CA7-3B3BE22645F4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86" name="Vrije vorm: vorm 85">
                  <a:extLst>
                    <a:ext uri="{FF2B5EF4-FFF2-40B4-BE49-F238E27FC236}">
                      <a16:creationId xmlns:a16="http://schemas.microsoft.com/office/drawing/2014/main" id="{2039DB51-1381-6216-595D-40C9CB0092FB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87" name="Vrije vorm: vorm 86">
                  <a:extLst>
                    <a:ext uri="{FF2B5EF4-FFF2-40B4-BE49-F238E27FC236}">
                      <a16:creationId xmlns:a16="http://schemas.microsoft.com/office/drawing/2014/main" id="{709173CD-3057-5C0F-DDF9-614560C4AD8A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44560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0F0660-D702-F8F3-77E1-616CB48EE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/>
              <a:t>Inhoud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F97D507-01B7-5073-AB4F-26509FC7CD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Verdana"/>
                <a:ea typeface="Verdana"/>
              </a:rPr>
              <a:t>Nieuw in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Verdana"/>
                <a:ea typeface="Verdana"/>
              </a:rPr>
              <a:t>Wat betekent dit voor jou?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Verdana"/>
                <a:ea typeface="Verdana"/>
              </a:rPr>
              <a:t>Q&amp;A</a:t>
            </a:r>
          </a:p>
        </p:txBody>
      </p:sp>
      <p:grpSp>
        <p:nvGrpSpPr>
          <p:cNvPr id="248" name="Graphic 423">
            <a:extLst>
              <a:ext uri="{FF2B5EF4-FFF2-40B4-BE49-F238E27FC236}">
                <a16:creationId xmlns:a16="http://schemas.microsoft.com/office/drawing/2014/main" id="{92568AF0-15C8-300B-9A06-C79F778F7834}"/>
              </a:ext>
            </a:extLst>
          </p:cNvPr>
          <p:cNvGrpSpPr>
            <a:grpSpLocks noChangeAspect="1"/>
          </p:cNvGrpSpPr>
          <p:nvPr/>
        </p:nvGrpSpPr>
        <p:grpSpPr>
          <a:xfrm>
            <a:off x="5999328" y="1771200"/>
            <a:ext cx="1401824" cy="1393200"/>
            <a:chOff x="543936" y="1916850"/>
            <a:chExt cx="1178164" cy="1170916"/>
          </a:xfrm>
          <a:solidFill>
            <a:schemeClr val="tx1"/>
          </a:solidFill>
        </p:grpSpPr>
        <p:grpSp>
          <p:nvGrpSpPr>
            <p:cNvPr id="249" name="Graphic 423">
              <a:extLst>
                <a:ext uri="{FF2B5EF4-FFF2-40B4-BE49-F238E27FC236}">
                  <a16:creationId xmlns:a16="http://schemas.microsoft.com/office/drawing/2014/main" id="{DE55E597-3A3B-9C8D-59E6-1344835CA8F4}"/>
                </a:ext>
              </a:extLst>
            </p:cNvPr>
            <p:cNvGrpSpPr/>
            <p:nvPr/>
          </p:nvGrpSpPr>
          <p:grpSpPr>
            <a:xfrm>
              <a:off x="543936" y="2249074"/>
              <a:ext cx="1178164" cy="838693"/>
              <a:chOff x="543936" y="2249074"/>
              <a:chExt cx="1178164" cy="838693"/>
            </a:xfrm>
            <a:grpFill/>
          </p:grpSpPr>
          <p:sp>
            <p:nvSpPr>
              <p:cNvPr id="429" name="Vrije vorm: vorm 428">
                <a:extLst>
                  <a:ext uri="{FF2B5EF4-FFF2-40B4-BE49-F238E27FC236}">
                    <a16:creationId xmlns:a16="http://schemas.microsoft.com/office/drawing/2014/main" id="{754B14BC-8443-1A9F-A3F7-9402C85EE26A}"/>
                  </a:ext>
                </a:extLst>
              </p:cNvPr>
              <p:cNvSpPr/>
              <p:nvPr/>
            </p:nvSpPr>
            <p:spPr>
              <a:xfrm>
                <a:off x="699451" y="2249074"/>
                <a:ext cx="177299" cy="213001"/>
              </a:xfrm>
              <a:custGeom>
                <a:avLst/>
                <a:gdLst>
                  <a:gd name="connsiteX0" fmla="*/ 0 w 177299"/>
                  <a:gd name="connsiteY0" fmla="*/ 0 h 213001"/>
                  <a:gd name="connsiteX1" fmla="*/ 177300 w 177299"/>
                  <a:gd name="connsiteY1" fmla="*/ 0 h 213001"/>
                  <a:gd name="connsiteX2" fmla="*/ 177300 w 177299"/>
                  <a:gd name="connsiteY2" fmla="*/ 42963 h 213001"/>
                  <a:gd name="connsiteX3" fmla="*/ 122839 w 177299"/>
                  <a:gd name="connsiteY3" fmla="*/ 42963 h 213001"/>
                  <a:gd name="connsiteX4" fmla="*/ 113157 w 177299"/>
                  <a:gd name="connsiteY4" fmla="*/ 42963 h 213001"/>
                  <a:gd name="connsiteX5" fmla="*/ 113157 w 177299"/>
                  <a:gd name="connsiteY5" fmla="*/ 79270 h 213001"/>
                  <a:gd name="connsiteX6" fmla="*/ 113157 w 177299"/>
                  <a:gd name="connsiteY6" fmla="*/ 143413 h 213001"/>
                  <a:gd name="connsiteX7" fmla="*/ 113157 w 177299"/>
                  <a:gd name="connsiteY7" fmla="*/ 213001 h 213001"/>
                  <a:gd name="connsiteX8" fmla="*/ 64143 w 177299"/>
                  <a:gd name="connsiteY8" fmla="*/ 213001 h 213001"/>
                  <a:gd name="connsiteX9" fmla="*/ 64143 w 177299"/>
                  <a:gd name="connsiteY9" fmla="*/ 143413 h 213001"/>
                  <a:gd name="connsiteX10" fmla="*/ 64143 w 177299"/>
                  <a:gd name="connsiteY10" fmla="*/ 79270 h 213001"/>
                  <a:gd name="connsiteX11" fmla="*/ 64143 w 177299"/>
                  <a:gd name="connsiteY11" fmla="*/ 42963 h 213001"/>
                  <a:gd name="connsiteX12" fmla="*/ 54461 w 177299"/>
                  <a:gd name="connsiteY12" fmla="*/ 42963 h 213001"/>
                  <a:gd name="connsiteX13" fmla="*/ 0 w 177299"/>
                  <a:gd name="connsiteY13" fmla="*/ 42963 h 213001"/>
                  <a:gd name="connsiteX14" fmla="*/ 0 w 177299"/>
                  <a:gd name="connsiteY14" fmla="*/ 0 h 21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7299" h="213001">
                    <a:moveTo>
                      <a:pt x="0" y="0"/>
                    </a:moveTo>
                    <a:lnTo>
                      <a:pt x="177300" y="0"/>
                    </a:lnTo>
                    <a:lnTo>
                      <a:pt x="177300" y="42963"/>
                    </a:lnTo>
                    <a:lnTo>
                      <a:pt x="122839" y="42963"/>
                    </a:lnTo>
                    <a:lnTo>
                      <a:pt x="113157" y="42963"/>
                    </a:lnTo>
                    <a:lnTo>
                      <a:pt x="113157" y="79270"/>
                    </a:lnTo>
                    <a:lnTo>
                      <a:pt x="113157" y="143413"/>
                    </a:lnTo>
                    <a:lnTo>
                      <a:pt x="113157" y="213001"/>
                    </a:lnTo>
                    <a:lnTo>
                      <a:pt x="64143" y="213001"/>
                    </a:lnTo>
                    <a:lnTo>
                      <a:pt x="64143" y="143413"/>
                    </a:lnTo>
                    <a:lnTo>
                      <a:pt x="64143" y="79270"/>
                    </a:lnTo>
                    <a:lnTo>
                      <a:pt x="64143" y="42963"/>
                    </a:lnTo>
                    <a:lnTo>
                      <a:pt x="54461" y="42963"/>
                    </a:lnTo>
                    <a:lnTo>
                      <a:pt x="0" y="429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0" name="Vrije vorm: vorm 429">
                <a:extLst>
                  <a:ext uri="{FF2B5EF4-FFF2-40B4-BE49-F238E27FC236}">
                    <a16:creationId xmlns:a16="http://schemas.microsoft.com/office/drawing/2014/main" id="{9A7EC513-3DA7-48CE-C472-8D395396CC32}"/>
                  </a:ext>
                </a:extLst>
              </p:cNvPr>
              <p:cNvSpPr/>
              <p:nvPr/>
            </p:nvSpPr>
            <p:spPr>
              <a:xfrm>
                <a:off x="873120" y="2308980"/>
                <a:ext cx="136756" cy="156725"/>
              </a:xfrm>
              <a:custGeom>
                <a:avLst/>
                <a:gdLst>
                  <a:gd name="connsiteX0" fmla="*/ 134941 w 136756"/>
                  <a:gd name="connsiteY0" fmla="*/ 85322 h 156725"/>
                  <a:gd name="connsiteX1" fmla="*/ 43568 w 136756"/>
                  <a:gd name="connsiteY1" fmla="*/ 85322 h 156725"/>
                  <a:gd name="connsiteX2" fmla="*/ 87742 w 136756"/>
                  <a:gd name="connsiteY2" fmla="*/ 119813 h 156725"/>
                  <a:gd name="connsiteX3" fmla="*/ 132521 w 136756"/>
                  <a:gd name="connsiteY3" fmla="*/ 109526 h 156725"/>
                  <a:gd name="connsiteX4" fmla="*/ 133731 w 136756"/>
                  <a:gd name="connsiteY4" fmla="*/ 147044 h 156725"/>
                  <a:gd name="connsiteX5" fmla="*/ 82296 w 136756"/>
                  <a:gd name="connsiteY5" fmla="*/ 156725 h 156725"/>
                  <a:gd name="connsiteX6" fmla="*/ 0 w 136756"/>
                  <a:gd name="connsiteY6" fmla="*/ 78060 h 156725"/>
                  <a:gd name="connsiteX7" fmla="*/ 72009 w 136756"/>
                  <a:gd name="connsiteY7" fmla="*/ 0 h 156725"/>
                  <a:gd name="connsiteX8" fmla="*/ 136757 w 136756"/>
                  <a:gd name="connsiteY8" fmla="*/ 65958 h 156725"/>
                  <a:gd name="connsiteX9" fmla="*/ 134941 w 136756"/>
                  <a:gd name="connsiteY9" fmla="*/ 85322 h 156725"/>
                  <a:gd name="connsiteX10" fmla="*/ 43568 w 136756"/>
                  <a:gd name="connsiteY10" fmla="*/ 61117 h 156725"/>
                  <a:gd name="connsiteX11" fmla="*/ 96819 w 136756"/>
                  <a:gd name="connsiteY11" fmla="*/ 59907 h 156725"/>
                  <a:gd name="connsiteX12" fmla="*/ 71404 w 136756"/>
                  <a:gd name="connsiteY12" fmla="*/ 30861 h 156725"/>
                  <a:gd name="connsiteX13" fmla="*/ 43568 w 136756"/>
                  <a:gd name="connsiteY13" fmla="*/ 61117 h 15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6756" h="156725">
                    <a:moveTo>
                      <a:pt x="134941" y="85322"/>
                    </a:moveTo>
                    <a:lnTo>
                      <a:pt x="43568" y="85322"/>
                    </a:lnTo>
                    <a:cubicBezTo>
                      <a:pt x="45989" y="107106"/>
                      <a:pt x="59907" y="119813"/>
                      <a:pt x="87742" y="119813"/>
                    </a:cubicBezTo>
                    <a:cubicBezTo>
                      <a:pt x="99239" y="119813"/>
                      <a:pt x="118603" y="116788"/>
                      <a:pt x="132521" y="109526"/>
                    </a:cubicBezTo>
                    <a:lnTo>
                      <a:pt x="133731" y="147044"/>
                    </a:lnTo>
                    <a:cubicBezTo>
                      <a:pt x="122234" y="152490"/>
                      <a:pt x="104685" y="156725"/>
                      <a:pt x="82296" y="156725"/>
                    </a:cubicBezTo>
                    <a:cubicBezTo>
                      <a:pt x="24810" y="156725"/>
                      <a:pt x="0" y="124049"/>
                      <a:pt x="0" y="78060"/>
                    </a:cubicBezTo>
                    <a:cubicBezTo>
                      <a:pt x="0" y="32071"/>
                      <a:pt x="24205" y="0"/>
                      <a:pt x="72009" y="0"/>
                    </a:cubicBezTo>
                    <a:cubicBezTo>
                      <a:pt x="112552" y="0"/>
                      <a:pt x="136757" y="21179"/>
                      <a:pt x="136757" y="65958"/>
                    </a:cubicBezTo>
                    <a:cubicBezTo>
                      <a:pt x="136151" y="73824"/>
                      <a:pt x="135546" y="79270"/>
                      <a:pt x="134941" y="85322"/>
                    </a:cubicBezTo>
                    <a:close/>
                    <a:moveTo>
                      <a:pt x="43568" y="61117"/>
                    </a:moveTo>
                    <a:lnTo>
                      <a:pt x="96819" y="59907"/>
                    </a:lnTo>
                    <a:cubicBezTo>
                      <a:pt x="95609" y="41753"/>
                      <a:pt x="85927" y="30861"/>
                      <a:pt x="71404" y="30861"/>
                    </a:cubicBezTo>
                    <a:cubicBezTo>
                      <a:pt x="57486" y="30861"/>
                      <a:pt x="46594" y="42358"/>
                      <a:pt x="43568" y="61117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1" name="Vrije vorm: vorm 430">
                <a:extLst>
                  <a:ext uri="{FF2B5EF4-FFF2-40B4-BE49-F238E27FC236}">
                    <a16:creationId xmlns:a16="http://schemas.microsoft.com/office/drawing/2014/main" id="{647A5E60-6DC5-57EB-6737-436C8ABE8D6E}"/>
                  </a:ext>
                </a:extLst>
              </p:cNvPr>
              <p:cNvSpPr/>
              <p:nvPr/>
            </p:nvSpPr>
            <p:spPr>
              <a:xfrm>
                <a:off x="1029845" y="2308375"/>
                <a:ext cx="130705" cy="156136"/>
              </a:xfrm>
              <a:custGeom>
                <a:avLst/>
                <a:gdLst>
                  <a:gd name="connsiteX0" fmla="*/ 0 w 130705"/>
                  <a:gd name="connsiteY0" fmla="*/ 113157 h 156136"/>
                  <a:gd name="connsiteX1" fmla="*/ 47804 w 130705"/>
                  <a:gd name="connsiteY1" fmla="*/ 65353 h 156136"/>
                  <a:gd name="connsiteX2" fmla="*/ 88952 w 130705"/>
                  <a:gd name="connsiteY2" fmla="*/ 58696 h 156136"/>
                  <a:gd name="connsiteX3" fmla="*/ 59301 w 130705"/>
                  <a:gd name="connsiteY3" fmla="*/ 36307 h 156136"/>
                  <a:gd name="connsiteX4" fmla="*/ 8472 w 130705"/>
                  <a:gd name="connsiteY4" fmla="*/ 49620 h 156136"/>
                  <a:gd name="connsiteX5" fmla="*/ 6656 w 130705"/>
                  <a:gd name="connsiteY5" fmla="*/ 11497 h 156136"/>
                  <a:gd name="connsiteX6" fmla="*/ 71404 w 130705"/>
                  <a:gd name="connsiteY6" fmla="*/ 0 h 156136"/>
                  <a:gd name="connsiteX7" fmla="*/ 130705 w 130705"/>
                  <a:gd name="connsiteY7" fmla="*/ 52645 h 156136"/>
                  <a:gd name="connsiteX8" fmla="*/ 130705 w 130705"/>
                  <a:gd name="connsiteY8" fmla="*/ 89558 h 156136"/>
                  <a:gd name="connsiteX9" fmla="*/ 130705 w 130705"/>
                  <a:gd name="connsiteY9" fmla="*/ 103475 h 156136"/>
                  <a:gd name="connsiteX10" fmla="*/ 130705 w 130705"/>
                  <a:gd name="connsiteY10" fmla="*/ 152490 h 156136"/>
                  <a:gd name="connsiteX11" fmla="*/ 92583 w 130705"/>
                  <a:gd name="connsiteY11" fmla="*/ 152490 h 156136"/>
                  <a:gd name="connsiteX12" fmla="*/ 89557 w 130705"/>
                  <a:gd name="connsiteY12" fmla="*/ 132521 h 156136"/>
                  <a:gd name="connsiteX13" fmla="*/ 85927 w 130705"/>
                  <a:gd name="connsiteY13" fmla="*/ 132521 h 156136"/>
                  <a:gd name="connsiteX14" fmla="*/ 42358 w 130705"/>
                  <a:gd name="connsiteY14" fmla="*/ 156120 h 156136"/>
                  <a:gd name="connsiteX15" fmla="*/ 0 w 130705"/>
                  <a:gd name="connsiteY15" fmla="*/ 113157 h 156136"/>
                  <a:gd name="connsiteX16" fmla="*/ 88347 w 130705"/>
                  <a:gd name="connsiteY16" fmla="*/ 102265 h 156136"/>
                  <a:gd name="connsiteX17" fmla="*/ 88347 w 130705"/>
                  <a:gd name="connsiteY17" fmla="*/ 79270 h 156136"/>
                  <a:gd name="connsiteX18" fmla="*/ 61117 w 130705"/>
                  <a:gd name="connsiteY18" fmla="*/ 87137 h 156136"/>
                  <a:gd name="connsiteX19" fmla="*/ 43569 w 130705"/>
                  <a:gd name="connsiteY19" fmla="*/ 106501 h 156136"/>
                  <a:gd name="connsiteX20" fmla="*/ 60512 w 130705"/>
                  <a:gd name="connsiteY20" fmla="*/ 122234 h 156136"/>
                  <a:gd name="connsiteX21" fmla="*/ 88347 w 130705"/>
                  <a:gd name="connsiteY21" fmla="*/ 102265 h 156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0705" h="156136">
                    <a:moveTo>
                      <a:pt x="0" y="113157"/>
                    </a:moveTo>
                    <a:cubicBezTo>
                      <a:pt x="0" y="79270"/>
                      <a:pt x="26625" y="68983"/>
                      <a:pt x="47804" y="65353"/>
                    </a:cubicBezTo>
                    <a:lnTo>
                      <a:pt x="88952" y="58696"/>
                    </a:lnTo>
                    <a:cubicBezTo>
                      <a:pt x="89557" y="41753"/>
                      <a:pt x="78060" y="36307"/>
                      <a:pt x="59301" y="36307"/>
                    </a:cubicBezTo>
                    <a:cubicBezTo>
                      <a:pt x="45384" y="36307"/>
                      <a:pt x="27230" y="40543"/>
                      <a:pt x="8472" y="49620"/>
                    </a:cubicBezTo>
                    <a:lnTo>
                      <a:pt x="6656" y="11497"/>
                    </a:lnTo>
                    <a:cubicBezTo>
                      <a:pt x="21179" y="6051"/>
                      <a:pt x="45384" y="0"/>
                      <a:pt x="71404" y="0"/>
                    </a:cubicBezTo>
                    <a:cubicBezTo>
                      <a:pt x="108921" y="0"/>
                      <a:pt x="130705" y="15733"/>
                      <a:pt x="130705" y="52645"/>
                    </a:cubicBezTo>
                    <a:lnTo>
                      <a:pt x="130705" y="89558"/>
                    </a:lnTo>
                    <a:lnTo>
                      <a:pt x="130705" y="103475"/>
                    </a:lnTo>
                    <a:lnTo>
                      <a:pt x="130705" y="152490"/>
                    </a:lnTo>
                    <a:lnTo>
                      <a:pt x="92583" y="152490"/>
                    </a:lnTo>
                    <a:lnTo>
                      <a:pt x="89557" y="132521"/>
                    </a:lnTo>
                    <a:lnTo>
                      <a:pt x="85927" y="132521"/>
                    </a:lnTo>
                    <a:cubicBezTo>
                      <a:pt x="78060" y="144018"/>
                      <a:pt x="63537" y="156120"/>
                      <a:pt x="42358" y="156120"/>
                    </a:cubicBezTo>
                    <a:cubicBezTo>
                      <a:pt x="16943" y="156725"/>
                      <a:pt x="0" y="139782"/>
                      <a:pt x="0" y="113157"/>
                    </a:cubicBezTo>
                    <a:close/>
                    <a:moveTo>
                      <a:pt x="88347" y="102265"/>
                    </a:moveTo>
                    <a:lnTo>
                      <a:pt x="88347" y="79270"/>
                    </a:lnTo>
                    <a:cubicBezTo>
                      <a:pt x="84716" y="81691"/>
                      <a:pt x="79876" y="83506"/>
                      <a:pt x="61117" y="87137"/>
                    </a:cubicBezTo>
                    <a:cubicBezTo>
                      <a:pt x="50225" y="89558"/>
                      <a:pt x="43569" y="95609"/>
                      <a:pt x="43569" y="106501"/>
                    </a:cubicBezTo>
                    <a:cubicBezTo>
                      <a:pt x="43569" y="117998"/>
                      <a:pt x="51435" y="122234"/>
                      <a:pt x="60512" y="122234"/>
                    </a:cubicBezTo>
                    <a:cubicBezTo>
                      <a:pt x="70799" y="122234"/>
                      <a:pt x="81691" y="114367"/>
                      <a:pt x="88347" y="10226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2" name="Vrije vorm: vorm 431">
                <a:extLst>
                  <a:ext uri="{FF2B5EF4-FFF2-40B4-BE49-F238E27FC236}">
                    <a16:creationId xmlns:a16="http://schemas.microsoft.com/office/drawing/2014/main" id="{1AE8D4D9-DC56-4ADC-214F-51D1D4577C26}"/>
                  </a:ext>
                </a:extLst>
              </p:cNvPr>
              <p:cNvSpPr/>
              <p:nvPr/>
            </p:nvSpPr>
            <p:spPr>
              <a:xfrm>
                <a:off x="1193832" y="2308375"/>
                <a:ext cx="226919" cy="153094"/>
              </a:xfrm>
              <a:custGeom>
                <a:avLst/>
                <a:gdLst>
                  <a:gd name="connsiteX0" fmla="*/ 226919 w 226919"/>
                  <a:gd name="connsiteY0" fmla="*/ 53250 h 153094"/>
                  <a:gd name="connsiteX1" fmla="*/ 226919 w 226919"/>
                  <a:gd name="connsiteY1" fmla="*/ 88952 h 153094"/>
                  <a:gd name="connsiteX2" fmla="*/ 226919 w 226919"/>
                  <a:gd name="connsiteY2" fmla="*/ 153095 h 153094"/>
                  <a:gd name="connsiteX3" fmla="*/ 182140 w 226919"/>
                  <a:gd name="connsiteY3" fmla="*/ 153095 h 153094"/>
                  <a:gd name="connsiteX4" fmla="*/ 182140 w 226919"/>
                  <a:gd name="connsiteY4" fmla="*/ 91373 h 153094"/>
                  <a:gd name="connsiteX5" fmla="*/ 182140 w 226919"/>
                  <a:gd name="connsiteY5" fmla="*/ 67773 h 153094"/>
                  <a:gd name="connsiteX6" fmla="*/ 163382 w 226919"/>
                  <a:gd name="connsiteY6" fmla="*/ 41148 h 153094"/>
                  <a:gd name="connsiteX7" fmla="*/ 136151 w 226919"/>
                  <a:gd name="connsiteY7" fmla="*/ 59302 h 153094"/>
                  <a:gd name="connsiteX8" fmla="*/ 136151 w 226919"/>
                  <a:gd name="connsiteY8" fmla="*/ 88952 h 153094"/>
                  <a:gd name="connsiteX9" fmla="*/ 136151 w 226919"/>
                  <a:gd name="connsiteY9" fmla="*/ 153095 h 153094"/>
                  <a:gd name="connsiteX10" fmla="*/ 91373 w 226919"/>
                  <a:gd name="connsiteY10" fmla="*/ 153095 h 153094"/>
                  <a:gd name="connsiteX11" fmla="*/ 91373 w 226919"/>
                  <a:gd name="connsiteY11" fmla="*/ 91373 h 153094"/>
                  <a:gd name="connsiteX12" fmla="*/ 91373 w 226919"/>
                  <a:gd name="connsiteY12" fmla="*/ 67773 h 153094"/>
                  <a:gd name="connsiteX13" fmla="*/ 72614 w 226919"/>
                  <a:gd name="connsiteY13" fmla="*/ 41148 h 153094"/>
                  <a:gd name="connsiteX14" fmla="*/ 44779 w 226919"/>
                  <a:gd name="connsiteY14" fmla="*/ 60512 h 153094"/>
                  <a:gd name="connsiteX15" fmla="*/ 44779 w 226919"/>
                  <a:gd name="connsiteY15" fmla="*/ 91373 h 153094"/>
                  <a:gd name="connsiteX16" fmla="*/ 44779 w 226919"/>
                  <a:gd name="connsiteY16" fmla="*/ 153095 h 153094"/>
                  <a:gd name="connsiteX17" fmla="*/ 0 w 226919"/>
                  <a:gd name="connsiteY17" fmla="*/ 153095 h 153094"/>
                  <a:gd name="connsiteX18" fmla="*/ 0 w 226919"/>
                  <a:gd name="connsiteY18" fmla="*/ 88952 h 153094"/>
                  <a:gd name="connsiteX19" fmla="*/ 0 w 226919"/>
                  <a:gd name="connsiteY19" fmla="*/ 73824 h 153094"/>
                  <a:gd name="connsiteX20" fmla="*/ 0 w 226919"/>
                  <a:gd name="connsiteY20" fmla="*/ 4236 h 153094"/>
                  <a:gd name="connsiteX21" fmla="*/ 37517 w 226919"/>
                  <a:gd name="connsiteY21" fmla="*/ 1815 h 153094"/>
                  <a:gd name="connsiteX22" fmla="*/ 39333 w 226919"/>
                  <a:gd name="connsiteY22" fmla="*/ 27835 h 153094"/>
                  <a:gd name="connsiteX23" fmla="*/ 42963 w 226919"/>
                  <a:gd name="connsiteY23" fmla="*/ 27835 h 153094"/>
                  <a:gd name="connsiteX24" fmla="*/ 91373 w 226919"/>
                  <a:gd name="connsiteY24" fmla="*/ 0 h 153094"/>
                  <a:gd name="connsiteX25" fmla="*/ 129495 w 226919"/>
                  <a:gd name="connsiteY25" fmla="*/ 27835 h 153094"/>
                  <a:gd name="connsiteX26" fmla="*/ 131916 w 226919"/>
                  <a:gd name="connsiteY26" fmla="*/ 27835 h 153094"/>
                  <a:gd name="connsiteX27" fmla="*/ 182140 w 226919"/>
                  <a:gd name="connsiteY27" fmla="*/ 0 h 153094"/>
                  <a:gd name="connsiteX28" fmla="*/ 226919 w 226919"/>
                  <a:gd name="connsiteY28" fmla="*/ 53250 h 15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6919" h="153094">
                    <a:moveTo>
                      <a:pt x="226919" y="53250"/>
                    </a:moveTo>
                    <a:lnTo>
                      <a:pt x="226919" y="88952"/>
                    </a:lnTo>
                    <a:cubicBezTo>
                      <a:pt x="226919" y="113157"/>
                      <a:pt x="226919" y="131916"/>
                      <a:pt x="226919" y="153095"/>
                    </a:cubicBezTo>
                    <a:lnTo>
                      <a:pt x="182140" y="153095"/>
                    </a:lnTo>
                    <a:lnTo>
                      <a:pt x="182140" y="91373"/>
                    </a:lnTo>
                    <a:lnTo>
                      <a:pt x="182140" y="67773"/>
                    </a:lnTo>
                    <a:cubicBezTo>
                      <a:pt x="182140" y="50225"/>
                      <a:pt x="177299" y="41148"/>
                      <a:pt x="163382" y="41148"/>
                    </a:cubicBezTo>
                    <a:cubicBezTo>
                      <a:pt x="151885" y="41148"/>
                      <a:pt x="142808" y="49015"/>
                      <a:pt x="136151" y="59302"/>
                    </a:cubicBezTo>
                    <a:lnTo>
                      <a:pt x="136151" y="88952"/>
                    </a:lnTo>
                    <a:cubicBezTo>
                      <a:pt x="136151" y="113157"/>
                      <a:pt x="136151" y="131916"/>
                      <a:pt x="136151" y="153095"/>
                    </a:cubicBezTo>
                    <a:lnTo>
                      <a:pt x="91373" y="153095"/>
                    </a:lnTo>
                    <a:lnTo>
                      <a:pt x="91373" y="91373"/>
                    </a:lnTo>
                    <a:lnTo>
                      <a:pt x="91373" y="67773"/>
                    </a:lnTo>
                    <a:cubicBezTo>
                      <a:pt x="91373" y="50225"/>
                      <a:pt x="86532" y="41148"/>
                      <a:pt x="72614" y="41148"/>
                    </a:cubicBezTo>
                    <a:cubicBezTo>
                      <a:pt x="60512" y="41148"/>
                      <a:pt x="51435" y="50225"/>
                      <a:pt x="44779" y="60512"/>
                    </a:cubicBezTo>
                    <a:lnTo>
                      <a:pt x="44779" y="91373"/>
                    </a:lnTo>
                    <a:lnTo>
                      <a:pt x="44779" y="153095"/>
                    </a:lnTo>
                    <a:lnTo>
                      <a:pt x="0" y="153095"/>
                    </a:lnTo>
                    <a:lnTo>
                      <a:pt x="0" y="88952"/>
                    </a:lnTo>
                    <a:lnTo>
                      <a:pt x="0" y="73824"/>
                    </a:lnTo>
                    <a:lnTo>
                      <a:pt x="0" y="4236"/>
                    </a:lnTo>
                    <a:lnTo>
                      <a:pt x="37517" y="1815"/>
                    </a:lnTo>
                    <a:lnTo>
                      <a:pt x="39333" y="27835"/>
                    </a:lnTo>
                    <a:lnTo>
                      <a:pt x="42963" y="27835"/>
                    </a:lnTo>
                    <a:cubicBezTo>
                      <a:pt x="53250" y="13313"/>
                      <a:pt x="68378" y="0"/>
                      <a:pt x="91373" y="0"/>
                    </a:cubicBezTo>
                    <a:cubicBezTo>
                      <a:pt x="112552" y="0"/>
                      <a:pt x="124049" y="9682"/>
                      <a:pt x="129495" y="27835"/>
                    </a:cubicBezTo>
                    <a:lnTo>
                      <a:pt x="131916" y="27835"/>
                    </a:lnTo>
                    <a:cubicBezTo>
                      <a:pt x="142808" y="13313"/>
                      <a:pt x="158541" y="0"/>
                      <a:pt x="182140" y="0"/>
                    </a:cubicBezTo>
                    <a:cubicBezTo>
                      <a:pt x="211791" y="605"/>
                      <a:pt x="226919" y="18759"/>
                      <a:pt x="226919" y="5325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3" name="Vrije vorm: vorm 432">
                <a:extLst>
                  <a:ext uri="{FF2B5EF4-FFF2-40B4-BE49-F238E27FC236}">
                    <a16:creationId xmlns:a16="http://schemas.microsoft.com/office/drawing/2014/main" id="{3FA801B9-8154-6830-0D40-5618D37590A6}"/>
                  </a:ext>
                </a:extLst>
              </p:cNvPr>
              <p:cNvSpPr/>
              <p:nvPr/>
            </p:nvSpPr>
            <p:spPr>
              <a:xfrm>
                <a:off x="1449192" y="2309585"/>
                <a:ext cx="117392" cy="156120"/>
              </a:xfrm>
              <a:custGeom>
                <a:avLst/>
                <a:gdLst>
                  <a:gd name="connsiteX0" fmla="*/ 0 w 117392"/>
                  <a:gd name="connsiteY0" fmla="*/ 145833 h 156120"/>
                  <a:gd name="connsiteX1" fmla="*/ 3026 w 117392"/>
                  <a:gd name="connsiteY1" fmla="*/ 108316 h 156120"/>
                  <a:gd name="connsiteX2" fmla="*/ 51435 w 117392"/>
                  <a:gd name="connsiteY2" fmla="*/ 121629 h 156120"/>
                  <a:gd name="connsiteX3" fmla="*/ 72009 w 117392"/>
                  <a:gd name="connsiteY3" fmla="*/ 107711 h 156120"/>
                  <a:gd name="connsiteX4" fmla="*/ 41148 w 117392"/>
                  <a:gd name="connsiteY4" fmla="*/ 90768 h 156120"/>
                  <a:gd name="connsiteX5" fmla="*/ 605 w 117392"/>
                  <a:gd name="connsiteY5" fmla="*/ 47199 h 156120"/>
                  <a:gd name="connsiteX6" fmla="*/ 55066 w 117392"/>
                  <a:gd name="connsiteY6" fmla="*/ 0 h 156120"/>
                  <a:gd name="connsiteX7" fmla="*/ 108316 w 117392"/>
                  <a:gd name="connsiteY7" fmla="*/ 10287 h 156120"/>
                  <a:gd name="connsiteX8" fmla="*/ 105291 w 117392"/>
                  <a:gd name="connsiteY8" fmla="*/ 48409 h 156120"/>
                  <a:gd name="connsiteX9" fmla="*/ 62932 w 117392"/>
                  <a:gd name="connsiteY9" fmla="*/ 35097 h 156120"/>
                  <a:gd name="connsiteX10" fmla="*/ 45989 w 117392"/>
                  <a:gd name="connsiteY10" fmla="*/ 47804 h 156120"/>
                  <a:gd name="connsiteX11" fmla="*/ 70799 w 117392"/>
                  <a:gd name="connsiteY11" fmla="*/ 65353 h 156120"/>
                  <a:gd name="connsiteX12" fmla="*/ 117393 w 117392"/>
                  <a:gd name="connsiteY12" fmla="*/ 107711 h 156120"/>
                  <a:gd name="connsiteX13" fmla="*/ 54461 w 117392"/>
                  <a:gd name="connsiteY13" fmla="*/ 156120 h 156120"/>
                  <a:gd name="connsiteX14" fmla="*/ 0 w 117392"/>
                  <a:gd name="connsiteY14" fmla="*/ 145833 h 15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7392" h="156120">
                    <a:moveTo>
                      <a:pt x="0" y="145833"/>
                    </a:moveTo>
                    <a:lnTo>
                      <a:pt x="3026" y="108316"/>
                    </a:lnTo>
                    <a:cubicBezTo>
                      <a:pt x="16338" y="116182"/>
                      <a:pt x="34492" y="121629"/>
                      <a:pt x="51435" y="121629"/>
                    </a:cubicBezTo>
                    <a:cubicBezTo>
                      <a:pt x="62932" y="121629"/>
                      <a:pt x="72009" y="119208"/>
                      <a:pt x="72009" y="107711"/>
                    </a:cubicBezTo>
                    <a:cubicBezTo>
                      <a:pt x="72009" y="99239"/>
                      <a:pt x="64143" y="96819"/>
                      <a:pt x="41148" y="90768"/>
                    </a:cubicBezTo>
                    <a:cubicBezTo>
                      <a:pt x="14523" y="84111"/>
                      <a:pt x="605" y="72614"/>
                      <a:pt x="605" y="47199"/>
                    </a:cubicBezTo>
                    <a:cubicBezTo>
                      <a:pt x="605" y="16943"/>
                      <a:pt x="21179" y="0"/>
                      <a:pt x="55066" y="0"/>
                    </a:cubicBezTo>
                    <a:cubicBezTo>
                      <a:pt x="76850" y="0"/>
                      <a:pt x="97424" y="5446"/>
                      <a:pt x="108316" y="10287"/>
                    </a:cubicBezTo>
                    <a:lnTo>
                      <a:pt x="105291" y="48409"/>
                    </a:lnTo>
                    <a:cubicBezTo>
                      <a:pt x="91373" y="39333"/>
                      <a:pt x="72614" y="35097"/>
                      <a:pt x="62932" y="35097"/>
                    </a:cubicBezTo>
                    <a:cubicBezTo>
                      <a:pt x="53250" y="35097"/>
                      <a:pt x="45989" y="38727"/>
                      <a:pt x="45989" y="47804"/>
                    </a:cubicBezTo>
                    <a:cubicBezTo>
                      <a:pt x="45989" y="55671"/>
                      <a:pt x="50225" y="59301"/>
                      <a:pt x="70799" y="65353"/>
                    </a:cubicBezTo>
                    <a:cubicBezTo>
                      <a:pt x="102870" y="73824"/>
                      <a:pt x="117393" y="82296"/>
                      <a:pt x="117393" y="107711"/>
                    </a:cubicBezTo>
                    <a:cubicBezTo>
                      <a:pt x="117393" y="136757"/>
                      <a:pt x="98634" y="156120"/>
                      <a:pt x="54461" y="156120"/>
                    </a:cubicBezTo>
                    <a:cubicBezTo>
                      <a:pt x="31466" y="155515"/>
                      <a:pt x="12102" y="151279"/>
                      <a:pt x="0" y="145833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4" name="Vrije vorm: vorm 433">
                <a:extLst>
                  <a:ext uri="{FF2B5EF4-FFF2-40B4-BE49-F238E27FC236}">
                    <a16:creationId xmlns:a16="http://schemas.microsoft.com/office/drawing/2014/main" id="{B9F317F4-77AA-0E41-C516-D8A23F3A9BFF}"/>
                  </a:ext>
                </a:extLst>
              </p:cNvPr>
              <p:cNvSpPr/>
              <p:nvPr/>
            </p:nvSpPr>
            <p:spPr>
              <a:xfrm>
                <a:off x="543936" y="2652687"/>
                <a:ext cx="24204" cy="115577"/>
              </a:xfrm>
              <a:custGeom>
                <a:avLst/>
                <a:gdLst>
                  <a:gd name="connsiteX0" fmla="*/ 0 w 24204"/>
                  <a:gd name="connsiteY0" fmla="*/ 115578 h 115577"/>
                  <a:gd name="connsiteX1" fmla="*/ 12102 w 24204"/>
                  <a:gd name="connsiteY1" fmla="*/ 85322 h 115577"/>
                  <a:gd name="connsiteX2" fmla="*/ 12102 w 24204"/>
                  <a:gd name="connsiteY2" fmla="*/ 31466 h 115577"/>
                  <a:gd name="connsiteX3" fmla="*/ 12102 w 24204"/>
                  <a:gd name="connsiteY3" fmla="*/ 0 h 115577"/>
                  <a:gd name="connsiteX4" fmla="*/ 24205 w 24204"/>
                  <a:gd name="connsiteY4" fmla="*/ 0 h 115577"/>
                  <a:gd name="connsiteX5" fmla="*/ 24205 w 24204"/>
                  <a:gd name="connsiteY5" fmla="*/ 31466 h 115577"/>
                  <a:gd name="connsiteX6" fmla="*/ 24205 w 24204"/>
                  <a:gd name="connsiteY6" fmla="*/ 55066 h 115577"/>
                  <a:gd name="connsiteX7" fmla="*/ 24205 w 24204"/>
                  <a:gd name="connsiteY7" fmla="*/ 86532 h 115577"/>
                  <a:gd name="connsiteX8" fmla="*/ 12102 w 24204"/>
                  <a:gd name="connsiteY8" fmla="*/ 115578 h 115577"/>
                  <a:gd name="connsiteX9" fmla="*/ 0 w 24204"/>
                  <a:gd name="connsiteY9" fmla="*/ 115578 h 11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04" h="115577">
                    <a:moveTo>
                      <a:pt x="0" y="115578"/>
                    </a:moveTo>
                    <a:cubicBezTo>
                      <a:pt x="7866" y="107106"/>
                      <a:pt x="12102" y="98634"/>
                      <a:pt x="12102" y="85322"/>
                    </a:cubicBezTo>
                    <a:lnTo>
                      <a:pt x="12102" y="31466"/>
                    </a:lnTo>
                    <a:lnTo>
                      <a:pt x="12102" y="0"/>
                    </a:lnTo>
                    <a:lnTo>
                      <a:pt x="24205" y="0"/>
                    </a:lnTo>
                    <a:lnTo>
                      <a:pt x="24205" y="31466"/>
                    </a:lnTo>
                    <a:lnTo>
                      <a:pt x="24205" y="55066"/>
                    </a:lnTo>
                    <a:lnTo>
                      <a:pt x="24205" y="86532"/>
                    </a:lnTo>
                    <a:cubicBezTo>
                      <a:pt x="24205" y="101055"/>
                      <a:pt x="18759" y="109526"/>
                      <a:pt x="12102" y="115578"/>
                    </a:cubicBezTo>
                    <a:lnTo>
                      <a:pt x="0" y="11557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5" name="Vrije vorm: vorm 434">
                <a:extLst>
                  <a:ext uri="{FF2B5EF4-FFF2-40B4-BE49-F238E27FC236}">
                    <a16:creationId xmlns:a16="http://schemas.microsoft.com/office/drawing/2014/main" id="{9AE9260E-3A27-4FBD-86FA-5D34DE04FB41}"/>
                  </a:ext>
                </a:extLst>
              </p:cNvPr>
              <p:cNvSpPr/>
              <p:nvPr/>
            </p:nvSpPr>
            <p:spPr>
              <a:xfrm>
                <a:off x="586899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6" y="69589"/>
                      <a:pt x="33887" y="69589"/>
                    </a:cubicBezTo>
                    <a:cubicBezTo>
                      <a:pt x="12102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8409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6" name="Vrije vorm: vorm 435">
                <a:extLst>
                  <a:ext uri="{FF2B5EF4-FFF2-40B4-BE49-F238E27FC236}">
                    <a16:creationId xmlns:a16="http://schemas.microsoft.com/office/drawing/2014/main" id="{DC0EF969-25AE-613A-33C3-E6552A51EE72}"/>
                  </a:ext>
                </a:extLst>
              </p:cNvPr>
              <p:cNvSpPr/>
              <p:nvPr/>
            </p:nvSpPr>
            <p:spPr>
              <a:xfrm>
                <a:off x="669800" y="2680523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9 w 54460"/>
                  <a:gd name="connsiteY7" fmla="*/ 44779 h 68378"/>
                  <a:gd name="connsiteX8" fmla="*/ 43569 w 54460"/>
                  <a:gd name="connsiteY8" fmla="*/ 29651 h 68378"/>
                  <a:gd name="connsiteX9" fmla="*/ 43569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174 w 54460"/>
                  <a:gd name="connsiteY15" fmla="*/ 55066 h 68378"/>
                  <a:gd name="connsiteX16" fmla="*/ 42963 w 54460"/>
                  <a:gd name="connsiteY16" fmla="*/ 55066 h 68378"/>
                  <a:gd name="connsiteX17" fmla="*/ 19969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9" y="44779"/>
                    </a:cubicBezTo>
                    <a:lnTo>
                      <a:pt x="43569" y="29651"/>
                    </a:lnTo>
                    <a:lnTo>
                      <a:pt x="43569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174" y="55066"/>
                    </a:lnTo>
                    <a:lnTo>
                      <a:pt x="42963" y="55066"/>
                    </a:lnTo>
                    <a:cubicBezTo>
                      <a:pt x="38727" y="61117"/>
                      <a:pt x="30861" y="68378"/>
                      <a:pt x="19969" y="68378"/>
                    </a:cubicBezTo>
                    <a:cubicBezTo>
                      <a:pt x="6051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7" name="Vrije vorm: vorm 436">
                <a:extLst>
                  <a:ext uri="{FF2B5EF4-FFF2-40B4-BE49-F238E27FC236}">
                    <a16:creationId xmlns:a16="http://schemas.microsoft.com/office/drawing/2014/main" id="{EE3CE349-D5EC-7837-1B42-49A4213D6DA9}"/>
                  </a:ext>
                </a:extLst>
              </p:cNvPr>
              <p:cNvSpPr/>
              <p:nvPr/>
            </p:nvSpPr>
            <p:spPr>
              <a:xfrm>
                <a:off x="737573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2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6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2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1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6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8" name="Vrije vorm: vorm 437">
                <a:extLst>
                  <a:ext uri="{FF2B5EF4-FFF2-40B4-BE49-F238E27FC236}">
                    <a16:creationId xmlns:a16="http://schemas.microsoft.com/office/drawing/2014/main" id="{A719EB84-6B66-83A1-81DF-711D3355D977}"/>
                  </a:ext>
                </a:extLst>
              </p:cNvPr>
              <p:cNvSpPr/>
              <p:nvPr/>
            </p:nvSpPr>
            <p:spPr>
              <a:xfrm>
                <a:off x="869489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3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7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3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2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7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9" name="Vrije vorm: vorm 438">
                <a:extLst>
                  <a:ext uri="{FF2B5EF4-FFF2-40B4-BE49-F238E27FC236}">
                    <a16:creationId xmlns:a16="http://schemas.microsoft.com/office/drawing/2014/main" id="{7096E435-E7A9-FD13-FCA0-1D65D4365EF5}"/>
                  </a:ext>
                </a:extLst>
              </p:cNvPr>
              <p:cNvSpPr/>
              <p:nvPr/>
            </p:nvSpPr>
            <p:spPr>
              <a:xfrm>
                <a:off x="976595" y="2679312"/>
                <a:ext cx="57939" cy="68983"/>
              </a:xfrm>
              <a:custGeom>
                <a:avLst/>
                <a:gdLst>
                  <a:gd name="connsiteX0" fmla="*/ 57486 w 57939"/>
                  <a:gd name="connsiteY0" fmla="*/ 36912 h 68983"/>
                  <a:gd name="connsiteX1" fmla="*/ 11497 w 57939"/>
                  <a:gd name="connsiteY1" fmla="*/ 36912 h 68983"/>
                  <a:gd name="connsiteX2" fmla="*/ 35702 w 57939"/>
                  <a:gd name="connsiteY2" fmla="*/ 59301 h 68983"/>
                  <a:gd name="connsiteX3" fmla="*/ 55671 w 57939"/>
                  <a:gd name="connsiteY3" fmla="*/ 54461 h 68983"/>
                  <a:gd name="connsiteX4" fmla="*/ 56276 w 57939"/>
                  <a:gd name="connsiteY4" fmla="*/ 64142 h 68983"/>
                  <a:gd name="connsiteX5" fmla="*/ 34492 w 57939"/>
                  <a:gd name="connsiteY5" fmla="*/ 68983 h 68983"/>
                  <a:gd name="connsiteX6" fmla="*/ 0 w 57939"/>
                  <a:gd name="connsiteY6" fmla="*/ 33886 h 68983"/>
                  <a:gd name="connsiteX7" fmla="*/ 30256 w 57939"/>
                  <a:gd name="connsiteY7" fmla="*/ 0 h 68983"/>
                  <a:gd name="connsiteX8" fmla="*/ 57486 w 57939"/>
                  <a:gd name="connsiteY8" fmla="*/ 28440 h 68983"/>
                  <a:gd name="connsiteX9" fmla="*/ 57486 w 57939"/>
                  <a:gd name="connsiteY9" fmla="*/ 36912 h 68983"/>
                  <a:gd name="connsiteX10" fmla="*/ 12102 w 57939"/>
                  <a:gd name="connsiteY10" fmla="*/ 29046 h 68983"/>
                  <a:gd name="connsiteX11" fmla="*/ 48409 w 57939"/>
                  <a:gd name="connsiteY11" fmla="*/ 28440 h 68983"/>
                  <a:gd name="connsiteX12" fmla="*/ 48409 w 57939"/>
                  <a:gd name="connsiteY12" fmla="*/ 27835 h 68983"/>
                  <a:gd name="connsiteX13" fmla="*/ 31466 w 57939"/>
                  <a:gd name="connsiteY13" fmla="*/ 8472 h 68983"/>
                  <a:gd name="connsiteX14" fmla="*/ 12102 w 57939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939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8091" y="34492"/>
                      <a:pt x="57486" y="36912"/>
                    </a:cubicBezTo>
                    <a:close/>
                    <a:moveTo>
                      <a:pt x="12102" y="29046"/>
                    </a:moveTo>
                    <a:lnTo>
                      <a:pt x="48409" y="28440"/>
                    </a:lnTo>
                    <a:lnTo>
                      <a:pt x="48409" y="27835"/>
                    </a:lnTo>
                    <a:cubicBezTo>
                      <a:pt x="48409" y="15128"/>
                      <a:pt x="41753" y="8472"/>
                      <a:pt x="31466" y="8472"/>
                    </a:cubicBezTo>
                    <a:cubicBezTo>
                      <a:pt x="20574" y="9077"/>
                      <a:pt x="13312" y="16943"/>
                      <a:pt x="12102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0" name="Vrije vorm: vorm 439">
                <a:extLst>
                  <a:ext uri="{FF2B5EF4-FFF2-40B4-BE49-F238E27FC236}">
                    <a16:creationId xmlns:a16="http://schemas.microsoft.com/office/drawing/2014/main" id="{F11BD361-3605-270E-A5E6-1B1F264F858A}"/>
                  </a:ext>
                </a:extLst>
              </p:cNvPr>
              <p:cNvSpPr/>
              <p:nvPr/>
            </p:nvSpPr>
            <p:spPr>
              <a:xfrm>
                <a:off x="1052235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1" name="Vrije vorm: vorm 440">
                <a:extLst>
                  <a:ext uri="{FF2B5EF4-FFF2-40B4-BE49-F238E27FC236}">
                    <a16:creationId xmlns:a16="http://schemas.microsoft.com/office/drawing/2014/main" id="{D60E6A32-507D-F926-F6D6-76FDF88E2941}"/>
                  </a:ext>
                </a:extLst>
              </p:cNvPr>
              <p:cNvSpPr/>
              <p:nvPr/>
            </p:nvSpPr>
            <p:spPr>
              <a:xfrm>
                <a:off x="110548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9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287 w 58091"/>
                  <a:gd name="connsiteY5" fmla="*/ 68983 h 98634"/>
                  <a:gd name="connsiteX6" fmla="*/ 10287 w 58091"/>
                  <a:gd name="connsiteY6" fmla="*/ 70799 h 98634"/>
                  <a:gd name="connsiteX7" fmla="*/ 10287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9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287" y="68983"/>
                    </a:lnTo>
                    <a:lnTo>
                      <a:pt x="10287" y="70799"/>
                    </a:lnTo>
                    <a:lnTo>
                      <a:pt x="10287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2" name="Vrije vorm: vorm 441">
                <a:extLst>
                  <a:ext uri="{FF2B5EF4-FFF2-40B4-BE49-F238E27FC236}">
                    <a16:creationId xmlns:a16="http://schemas.microsoft.com/office/drawing/2014/main" id="{64ACAC2E-30A4-624D-6E28-A23F2C1B693A}"/>
                  </a:ext>
                </a:extLst>
              </p:cNvPr>
              <p:cNvSpPr/>
              <p:nvPr/>
            </p:nvSpPr>
            <p:spPr>
              <a:xfrm>
                <a:off x="1177494" y="2679312"/>
                <a:ext cx="60511" cy="93793"/>
              </a:xfrm>
              <a:custGeom>
                <a:avLst/>
                <a:gdLst>
                  <a:gd name="connsiteX0" fmla="*/ 0 w 60511"/>
                  <a:gd name="connsiteY0" fmla="*/ 93793 h 93793"/>
                  <a:gd name="connsiteX1" fmla="*/ 0 w 60511"/>
                  <a:gd name="connsiteY1" fmla="*/ 64142 h 93793"/>
                  <a:gd name="connsiteX2" fmla="*/ 0 w 60511"/>
                  <a:gd name="connsiteY2" fmla="*/ 32071 h 93793"/>
                  <a:gd name="connsiteX3" fmla="*/ 0 w 60511"/>
                  <a:gd name="connsiteY3" fmla="*/ 1815 h 93793"/>
                  <a:gd name="connsiteX4" fmla="*/ 10287 w 60511"/>
                  <a:gd name="connsiteY4" fmla="*/ 1210 h 93793"/>
                  <a:gd name="connsiteX5" fmla="*/ 10287 w 60511"/>
                  <a:gd name="connsiteY5" fmla="*/ 9682 h 93793"/>
                  <a:gd name="connsiteX6" fmla="*/ 11497 w 60511"/>
                  <a:gd name="connsiteY6" fmla="*/ 9682 h 93793"/>
                  <a:gd name="connsiteX7" fmla="*/ 32071 w 60511"/>
                  <a:gd name="connsiteY7" fmla="*/ 0 h 93793"/>
                  <a:gd name="connsiteX8" fmla="*/ 60512 w 60511"/>
                  <a:gd name="connsiteY8" fmla="*/ 34492 h 93793"/>
                  <a:gd name="connsiteX9" fmla="*/ 32071 w 60511"/>
                  <a:gd name="connsiteY9" fmla="*/ 68983 h 93793"/>
                  <a:gd name="connsiteX10" fmla="*/ 11497 w 60511"/>
                  <a:gd name="connsiteY10" fmla="*/ 59301 h 93793"/>
                  <a:gd name="connsiteX11" fmla="*/ 10287 w 60511"/>
                  <a:gd name="connsiteY11" fmla="*/ 59301 h 93793"/>
                  <a:gd name="connsiteX12" fmla="*/ 10287 w 60511"/>
                  <a:gd name="connsiteY12" fmla="*/ 64747 h 93793"/>
                  <a:gd name="connsiteX13" fmla="*/ 10287 w 60511"/>
                  <a:gd name="connsiteY13" fmla="*/ 93188 h 93793"/>
                  <a:gd name="connsiteX14" fmla="*/ 0 w 60511"/>
                  <a:gd name="connsiteY14" fmla="*/ 93793 h 93793"/>
                  <a:gd name="connsiteX15" fmla="*/ 49620 w 60511"/>
                  <a:gd name="connsiteY15" fmla="*/ 34492 h 93793"/>
                  <a:gd name="connsiteX16" fmla="*/ 29046 w 60511"/>
                  <a:gd name="connsiteY16" fmla="*/ 10287 h 93793"/>
                  <a:gd name="connsiteX17" fmla="*/ 11497 w 60511"/>
                  <a:gd name="connsiteY17" fmla="*/ 19364 h 93793"/>
                  <a:gd name="connsiteX18" fmla="*/ 11497 w 60511"/>
                  <a:gd name="connsiteY18" fmla="*/ 49014 h 93793"/>
                  <a:gd name="connsiteX19" fmla="*/ 29651 w 60511"/>
                  <a:gd name="connsiteY19" fmla="*/ 59907 h 93793"/>
                  <a:gd name="connsiteX20" fmla="*/ 49620 w 60511"/>
                  <a:gd name="connsiteY20" fmla="*/ 34492 h 9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0511" h="93793">
                    <a:moveTo>
                      <a:pt x="0" y="93793"/>
                    </a:moveTo>
                    <a:lnTo>
                      <a:pt x="0" y="6414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10287" y="1210"/>
                    </a:lnTo>
                    <a:lnTo>
                      <a:pt x="10287" y="9682"/>
                    </a:lnTo>
                    <a:lnTo>
                      <a:pt x="11497" y="9682"/>
                    </a:lnTo>
                    <a:cubicBezTo>
                      <a:pt x="15128" y="4236"/>
                      <a:pt x="22995" y="0"/>
                      <a:pt x="32071" y="0"/>
                    </a:cubicBezTo>
                    <a:cubicBezTo>
                      <a:pt x="50225" y="0"/>
                      <a:pt x="60512" y="14523"/>
                      <a:pt x="60512" y="34492"/>
                    </a:cubicBezTo>
                    <a:cubicBezTo>
                      <a:pt x="60512" y="53250"/>
                      <a:pt x="51435" y="68983"/>
                      <a:pt x="32071" y="68983"/>
                    </a:cubicBezTo>
                    <a:cubicBezTo>
                      <a:pt x="22995" y="68983"/>
                      <a:pt x="16338" y="65353"/>
                      <a:pt x="11497" y="59301"/>
                    </a:cubicBezTo>
                    <a:lnTo>
                      <a:pt x="10287" y="59301"/>
                    </a:lnTo>
                    <a:lnTo>
                      <a:pt x="10287" y="64747"/>
                    </a:lnTo>
                    <a:lnTo>
                      <a:pt x="10287" y="93188"/>
                    </a:lnTo>
                    <a:lnTo>
                      <a:pt x="0" y="93793"/>
                    </a:lnTo>
                    <a:close/>
                    <a:moveTo>
                      <a:pt x="49620" y="34492"/>
                    </a:moveTo>
                    <a:cubicBezTo>
                      <a:pt x="49620" y="21179"/>
                      <a:pt x="42963" y="10287"/>
                      <a:pt x="29046" y="10287"/>
                    </a:cubicBezTo>
                    <a:cubicBezTo>
                      <a:pt x="21784" y="10287"/>
                      <a:pt x="15128" y="13312"/>
                      <a:pt x="11497" y="19364"/>
                    </a:cubicBezTo>
                    <a:lnTo>
                      <a:pt x="11497" y="49014"/>
                    </a:lnTo>
                    <a:cubicBezTo>
                      <a:pt x="15733" y="55671"/>
                      <a:pt x="21179" y="59907"/>
                      <a:pt x="29651" y="59907"/>
                    </a:cubicBezTo>
                    <a:cubicBezTo>
                      <a:pt x="43569" y="59301"/>
                      <a:pt x="49620" y="47199"/>
                      <a:pt x="4962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3" name="Vrije vorm: vorm 442">
                <a:extLst>
                  <a:ext uri="{FF2B5EF4-FFF2-40B4-BE49-F238E27FC236}">
                    <a16:creationId xmlns:a16="http://schemas.microsoft.com/office/drawing/2014/main" id="{153704D4-3A6E-0159-7654-799BC5358F93}"/>
                  </a:ext>
                </a:extLst>
              </p:cNvPr>
              <p:cNvSpPr/>
              <p:nvPr/>
            </p:nvSpPr>
            <p:spPr>
              <a:xfrm>
                <a:off x="1256764" y="2649057"/>
                <a:ext cx="10892" cy="98634"/>
              </a:xfrm>
              <a:custGeom>
                <a:avLst/>
                <a:gdLst>
                  <a:gd name="connsiteX0" fmla="*/ 0 w 10892"/>
                  <a:gd name="connsiteY0" fmla="*/ 98029 h 98634"/>
                  <a:gd name="connsiteX1" fmla="*/ 0 w 10892"/>
                  <a:gd name="connsiteY1" fmla="*/ 68983 h 98634"/>
                  <a:gd name="connsiteX2" fmla="*/ 0 w 10892"/>
                  <a:gd name="connsiteY2" fmla="*/ 32676 h 98634"/>
                  <a:gd name="connsiteX3" fmla="*/ 0 w 10892"/>
                  <a:gd name="connsiteY3" fmla="*/ 1210 h 98634"/>
                  <a:gd name="connsiteX4" fmla="*/ 10892 w 10892"/>
                  <a:gd name="connsiteY4" fmla="*/ 0 h 98634"/>
                  <a:gd name="connsiteX5" fmla="*/ 10892 w 10892"/>
                  <a:gd name="connsiteY5" fmla="*/ 33281 h 98634"/>
                  <a:gd name="connsiteX6" fmla="*/ 10892 w 10892"/>
                  <a:gd name="connsiteY6" fmla="*/ 69589 h 98634"/>
                  <a:gd name="connsiteX7" fmla="*/ 10892 w 10892"/>
                  <a:gd name="connsiteY7" fmla="*/ 98634 h 98634"/>
                  <a:gd name="connsiteX8" fmla="*/ 0 w 10892"/>
                  <a:gd name="connsiteY8" fmla="*/ 98634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92" h="98634">
                    <a:moveTo>
                      <a:pt x="0" y="98029"/>
                    </a:move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9589"/>
                    </a:lnTo>
                    <a:lnTo>
                      <a:pt x="10892" y="98634"/>
                    </a:lnTo>
                    <a:lnTo>
                      <a:pt x="0" y="9863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4" name="Vrije vorm: vorm 443">
                <a:extLst>
                  <a:ext uri="{FF2B5EF4-FFF2-40B4-BE49-F238E27FC236}">
                    <a16:creationId xmlns:a16="http://schemas.microsoft.com/office/drawing/2014/main" id="{FD1796D2-1B4A-A741-C03E-4102CA3B37BD}"/>
                  </a:ext>
                </a:extLst>
              </p:cNvPr>
              <p:cNvSpPr/>
              <p:nvPr/>
            </p:nvSpPr>
            <p:spPr>
              <a:xfrm>
                <a:off x="1285205" y="2679312"/>
                <a:ext cx="57755" cy="68983"/>
              </a:xfrm>
              <a:custGeom>
                <a:avLst/>
                <a:gdLst>
                  <a:gd name="connsiteX0" fmla="*/ 57486 w 57755"/>
                  <a:gd name="connsiteY0" fmla="*/ 36912 h 68983"/>
                  <a:gd name="connsiteX1" fmla="*/ 11497 w 57755"/>
                  <a:gd name="connsiteY1" fmla="*/ 36912 h 68983"/>
                  <a:gd name="connsiteX2" fmla="*/ 35702 w 57755"/>
                  <a:gd name="connsiteY2" fmla="*/ 59301 h 68983"/>
                  <a:gd name="connsiteX3" fmla="*/ 55671 w 57755"/>
                  <a:gd name="connsiteY3" fmla="*/ 54461 h 68983"/>
                  <a:gd name="connsiteX4" fmla="*/ 56276 w 57755"/>
                  <a:gd name="connsiteY4" fmla="*/ 64142 h 68983"/>
                  <a:gd name="connsiteX5" fmla="*/ 34492 w 57755"/>
                  <a:gd name="connsiteY5" fmla="*/ 68983 h 68983"/>
                  <a:gd name="connsiteX6" fmla="*/ 0 w 57755"/>
                  <a:gd name="connsiteY6" fmla="*/ 33886 h 68983"/>
                  <a:gd name="connsiteX7" fmla="*/ 30256 w 57755"/>
                  <a:gd name="connsiteY7" fmla="*/ 0 h 68983"/>
                  <a:gd name="connsiteX8" fmla="*/ 57486 w 57755"/>
                  <a:gd name="connsiteY8" fmla="*/ 28440 h 68983"/>
                  <a:gd name="connsiteX9" fmla="*/ 57486 w 57755"/>
                  <a:gd name="connsiteY9" fmla="*/ 36912 h 68983"/>
                  <a:gd name="connsiteX10" fmla="*/ 11497 w 57755"/>
                  <a:gd name="connsiteY10" fmla="*/ 29046 h 68983"/>
                  <a:gd name="connsiteX11" fmla="*/ 47804 w 57755"/>
                  <a:gd name="connsiteY11" fmla="*/ 28440 h 68983"/>
                  <a:gd name="connsiteX12" fmla="*/ 47804 w 57755"/>
                  <a:gd name="connsiteY12" fmla="*/ 27835 h 68983"/>
                  <a:gd name="connsiteX13" fmla="*/ 30861 w 57755"/>
                  <a:gd name="connsiteY13" fmla="*/ 8472 h 68983"/>
                  <a:gd name="connsiteX14" fmla="*/ 11497 w 57755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755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5" name="Vrije vorm: vorm 444">
                <a:extLst>
                  <a:ext uri="{FF2B5EF4-FFF2-40B4-BE49-F238E27FC236}">
                    <a16:creationId xmlns:a16="http://schemas.microsoft.com/office/drawing/2014/main" id="{1F12AF31-F6A7-677A-865F-E5ED0692B375}"/>
                  </a:ext>
                </a:extLst>
              </p:cNvPr>
              <p:cNvSpPr/>
              <p:nvPr/>
            </p:nvSpPr>
            <p:spPr>
              <a:xfrm>
                <a:off x="136084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8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892 w 58091"/>
                  <a:gd name="connsiteY5" fmla="*/ 68983 h 98634"/>
                  <a:gd name="connsiteX6" fmla="*/ 10892 w 58091"/>
                  <a:gd name="connsiteY6" fmla="*/ 70799 h 98634"/>
                  <a:gd name="connsiteX7" fmla="*/ 10892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8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892" y="68983"/>
                    </a:lnTo>
                    <a:lnTo>
                      <a:pt x="10892" y="70799"/>
                    </a:lnTo>
                    <a:lnTo>
                      <a:pt x="10892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6" name="Vrije vorm: vorm 445">
                <a:extLst>
                  <a:ext uri="{FF2B5EF4-FFF2-40B4-BE49-F238E27FC236}">
                    <a16:creationId xmlns:a16="http://schemas.microsoft.com/office/drawing/2014/main" id="{CA828986-67D1-9EFD-987E-5D4565488F56}"/>
                  </a:ext>
                </a:extLst>
              </p:cNvPr>
              <p:cNvSpPr/>
              <p:nvPr/>
            </p:nvSpPr>
            <p:spPr>
              <a:xfrm>
                <a:off x="1450402" y="2680523"/>
                <a:ext cx="61116" cy="67168"/>
              </a:xfrm>
              <a:custGeom>
                <a:avLst/>
                <a:gdLst>
                  <a:gd name="connsiteX0" fmla="*/ 24205 w 61116"/>
                  <a:gd name="connsiteY0" fmla="*/ 66563 h 67168"/>
                  <a:gd name="connsiteX1" fmla="*/ 15128 w 61116"/>
                  <a:gd name="connsiteY1" fmla="*/ 41753 h 67168"/>
                  <a:gd name="connsiteX2" fmla="*/ 10892 w 61116"/>
                  <a:gd name="connsiteY2" fmla="*/ 30256 h 67168"/>
                  <a:gd name="connsiteX3" fmla="*/ 0 w 61116"/>
                  <a:gd name="connsiteY3" fmla="*/ 605 h 67168"/>
                  <a:gd name="connsiteX4" fmla="*/ 11497 w 61116"/>
                  <a:gd name="connsiteY4" fmla="*/ 0 h 67168"/>
                  <a:gd name="connsiteX5" fmla="*/ 22994 w 61116"/>
                  <a:gd name="connsiteY5" fmla="*/ 33281 h 67168"/>
                  <a:gd name="connsiteX6" fmla="*/ 30256 w 61116"/>
                  <a:gd name="connsiteY6" fmla="*/ 54461 h 67168"/>
                  <a:gd name="connsiteX7" fmla="*/ 31466 w 61116"/>
                  <a:gd name="connsiteY7" fmla="*/ 54461 h 67168"/>
                  <a:gd name="connsiteX8" fmla="*/ 38727 w 61116"/>
                  <a:gd name="connsiteY8" fmla="*/ 33281 h 67168"/>
                  <a:gd name="connsiteX9" fmla="*/ 49620 w 61116"/>
                  <a:gd name="connsiteY9" fmla="*/ 605 h 67168"/>
                  <a:gd name="connsiteX10" fmla="*/ 61117 w 61116"/>
                  <a:gd name="connsiteY10" fmla="*/ 605 h 67168"/>
                  <a:gd name="connsiteX11" fmla="*/ 50225 w 61116"/>
                  <a:gd name="connsiteY11" fmla="*/ 30256 h 67168"/>
                  <a:gd name="connsiteX12" fmla="*/ 45989 w 61116"/>
                  <a:gd name="connsiteY12" fmla="*/ 42358 h 67168"/>
                  <a:gd name="connsiteX13" fmla="*/ 36912 w 61116"/>
                  <a:gd name="connsiteY13" fmla="*/ 67168 h 67168"/>
                  <a:gd name="connsiteX14" fmla="*/ 24205 w 61116"/>
                  <a:gd name="connsiteY14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116" h="67168">
                    <a:moveTo>
                      <a:pt x="24205" y="66563"/>
                    </a:moveTo>
                    <a:cubicBezTo>
                      <a:pt x="21179" y="58091"/>
                      <a:pt x="18154" y="49620"/>
                      <a:pt x="15128" y="41753"/>
                    </a:cubicBezTo>
                    <a:lnTo>
                      <a:pt x="10892" y="30256"/>
                    </a:lnTo>
                    <a:lnTo>
                      <a:pt x="0" y="605"/>
                    </a:lnTo>
                    <a:lnTo>
                      <a:pt x="11497" y="0"/>
                    </a:lnTo>
                    <a:cubicBezTo>
                      <a:pt x="15128" y="11497"/>
                      <a:pt x="18759" y="22389"/>
                      <a:pt x="22994" y="33281"/>
                    </a:cubicBezTo>
                    <a:lnTo>
                      <a:pt x="30256" y="54461"/>
                    </a:lnTo>
                    <a:lnTo>
                      <a:pt x="31466" y="54461"/>
                    </a:lnTo>
                    <a:lnTo>
                      <a:pt x="38727" y="33281"/>
                    </a:lnTo>
                    <a:cubicBezTo>
                      <a:pt x="42358" y="21784"/>
                      <a:pt x="45989" y="10892"/>
                      <a:pt x="49620" y="605"/>
                    </a:cubicBezTo>
                    <a:lnTo>
                      <a:pt x="61117" y="605"/>
                    </a:lnTo>
                    <a:cubicBezTo>
                      <a:pt x="57486" y="10287"/>
                      <a:pt x="53855" y="20574"/>
                      <a:pt x="50225" y="30256"/>
                    </a:cubicBezTo>
                    <a:lnTo>
                      <a:pt x="45989" y="42358"/>
                    </a:lnTo>
                    <a:cubicBezTo>
                      <a:pt x="42963" y="50830"/>
                      <a:pt x="39938" y="58696"/>
                      <a:pt x="36912" y="67168"/>
                    </a:cubicBezTo>
                    <a:lnTo>
                      <a:pt x="24205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7" name="Vrije vorm: vorm 446">
                <a:extLst>
                  <a:ext uri="{FF2B5EF4-FFF2-40B4-BE49-F238E27FC236}">
                    <a16:creationId xmlns:a16="http://schemas.microsoft.com/office/drawing/2014/main" id="{15EA7F32-4BAA-804E-AAAE-114432D50F82}"/>
                  </a:ext>
                </a:extLst>
              </p:cNvPr>
              <p:cNvSpPr/>
              <p:nvPr/>
            </p:nvSpPr>
            <p:spPr>
              <a:xfrm>
                <a:off x="1519385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8" name="Vrije vorm: vorm 447">
                <a:extLst>
                  <a:ext uri="{FF2B5EF4-FFF2-40B4-BE49-F238E27FC236}">
                    <a16:creationId xmlns:a16="http://schemas.microsoft.com/office/drawing/2014/main" id="{A3410ABE-1EC8-C037-8104-B9412DCB19F5}"/>
                  </a:ext>
                </a:extLst>
              </p:cNvPr>
              <p:cNvSpPr/>
              <p:nvPr/>
            </p:nvSpPr>
            <p:spPr>
              <a:xfrm>
                <a:off x="1598656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9" name="Vrije vorm: vorm 448">
                <a:extLst>
                  <a:ext uri="{FF2B5EF4-FFF2-40B4-BE49-F238E27FC236}">
                    <a16:creationId xmlns:a16="http://schemas.microsoft.com/office/drawing/2014/main" id="{B3187A67-25AE-AC31-9C30-D67F27E72C37}"/>
                  </a:ext>
                </a:extLst>
              </p:cNvPr>
              <p:cNvSpPr/>
              <p:nvPr/>
            </p:nvSpPr>
            <p:spPr>
              <a:xfrm>
                <a:off x="1683372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8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8" y="1210"/>
                    </a:cubicBezTo>
                    <a:lnTo>
                      <a:pt x="37517" y="12102"/>
                    </a:lnTo>
                    <a:cubicBezTo>
                      <a:pt x="34492" y="11497"/>
                      <a:pt x="32677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0" name="Vrije vorm: vorm 449">
                <a:extLst>
                  <a:ext uri="{FF2B5EF4-FFF2-40B4-BE49-F238E27FC236}">
                    <a16:creationId xmlns:a16="http://schemas.microsoft.com/office/drawing/2014/main" id="{4F96C07E-42BF-EAF2-1940-2784DE195D6F}"/>
                  </a:ext>
                </a:extLst>
              </p:cNvPr>
              <p:cNvSpPr/>
              <p:nvPr/>
            </p:nvSpPr>
            <p:spPr>
              <a:xfrm>
                <a:off x="64983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1" name="Vrije vorm: vorm 450">
                <a:extLst>
                  <a:ext uri="{FF2B5EF4-FFF2-40B4-BE49-F238E27FC236}">
                    <a16:creationId xmlns:a16="http://schemas.microsoft.com/office/drawing/2014/main" id="{03FA776E-3E57-0E8A-E027-8E8BD196539D}"/>
                  </a:ext>
                </a:extLst>
              </p:cNvPr>
              <p:cNvSpPr/>
              <p:nvPr/>
            </p:nvSpPr>
            <p:spPr>
              <a:xfrm>
                <a:off x="715789" y="2848745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2" name="Vrije vorm: vorm 451">
                <a:extLst>
                  <a:ext uri="{FF2B5EF4-FFF2-40B4-BE49-F238E27FC236}">
                    <a16:creationId xmlns:a16="http://schemas.microsoft.com/office/drawing/2014/main" id="{C1E7112E-E5B5-E46D-ADD0-7A9F7B91BBE6}"/>
                  </a:ext>
                </a:extLst>
              </p:cNvPr>
              <p:cNvSpPr/>
              <p:nvPr/>
            </p:nvSpPr>
            <p:spPr>
              <a:xfrm>
                <a:off x="801111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6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5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4" y="0"/>
                      <a:pt x="33886" y="0"/>
                    </a:cubicBezTo>
                    <a:cubicBezTo>
                      <a:pt x="44174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2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3" name="Vrije vorm: vorm 452">
                <a:extLst>
                  <a:ext uri="{FF2B5EF4-FFF2-40B4-BE49-F238E27FC236}">
                    <a16:creationId xmlns:a16="http://schemas.microsoft.com/office/drawing/2014/main" id="{7FDA5721-34E6-AEA8-A162-04560BFA6BBC}"/>
                  </a:ext>
                </a:extLst>
              </p:cNvPr>
              <p:cNvSpPr/>
              <p:nvPr/>
            </p:nvSpPr>
            <p:spPr>
              <a:xfrm>
                <a:off x="917293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7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3569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4" name="Vrije vorm: vorm 453">
                <a:extLst>
                  <a:ext uri="{FF2B5EF4-FFF2-40B4-BE49-F238E27FC236}">
                    <a16:creationId xmlns:a16="http://schemas.microsoft.com/office/drawing/2014/main" id="{B8062914-FF27-A45E-8A9D-E0D2F1FEB699}"/>
                  </a:ext>
                </a:extLst>
              </p:cNvPr>
              <p:cNvSpPr/>
              <p:nvPr/>
            </p:nvSpPr>
            <p:spPr>
              <a:xfrm>
                <a:off x="1030450" y="2849955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8 w 54460"/>
                  <a:gd name="connsiteY7" fmla="*/ 44779 h 68378"/>
                  <a:gd name="connsiteX8" fmla="*/ 43568 w 54460"/>
                  <a:gd name="connsiteY8" fmla="*/ 29651 h 68378"/>
                  <a:gd name="connsiteX9" fmla="*/ 43568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779 w 54460"/>
                  <a:gd name="connsiteY15" fmla="*/ 55066 h 68378"/>
                  <a:gd name="connsiteX16" fmla="*/ 43568 w 54460"/>
                  <a:gd name="connsiteY16" fmla="*/ 55066 h 68378"/>
                  <a:gd name="connsiteX17" fmla="*/ 20574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8" y="44779"/>
                    </a:cubicBezTo>
                    <a:lnTo>
                      <a:pt x="43568" y="29651"/>
                    </a:lnTo>
                    <a:lnTo>
                      <a:pt x="43568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779" y="55066"/>
                    </a:lnTo>
                    <a:lnTo>
                      <a:pt x="43568" y="55066"/>
                    </a:lnTo>
                    <a:cubicBezTo>
                      <a:pt x="39333" y="61117"/>
                      <a:pt x="31466" y="68378"/>
                      <a:pt x="20574" y="68378"/>
                    </a:cubicBezTo>
                    <a:cubicBezTo>
                      <a:pt x="6656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5" name="Vrije vorm: vorm 454">
                <a:extLst>
                  <a:ext uri="{FF2B5EF4-FFF2-40B4-BE49-F238E27FC236}">
                    <a16:creationId xmlns:a16="http://schemas.microsoft.com/office/drawing/2014/main" id="{8DF6DB54-DC73-44FE-78DC-29E051AD3191}"/>
                  </a:ext>
                </a:extLst>
              </p:cNvPr>
              <p:cNvSpPr/>
              <p:nvPr/>
            </p:nvSpPr>
            <p:spPr>
              <a:xfrm>
                <a:off x="1106695" y="2848745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2 h 67773"/>
                  <a:gd name="connsiteX6" fmla="*/ 11497 w 55065"/>
                  <a:gd name="connsiteY6" fmla="*/ 13312 h 67773"/>
                  <a:gd name="connsiteX7" fmla="*/ 35097 w 55065"/>
                  <a:gd name="connsiteY7" fmla="*/ 0 h 67773"/>
                  <a:gd name="connsiteX8" fmla="*/ 55066 w 55065"/>
                  <a:gd name="connsiteY8" fmla="*/ 23600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600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4" y="0"/>
                      <a:pt x="55066" y="8472"/>
                      <a:pt x="55066" y="23600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6" name="Vrije vorm: vorm 455">
                <a:extLst>
                  <a:ext uri="{FF2B5EF4-FFF2-40B4-BE49-F238E27FC236}">
                    <a16:creationId xmlns:a16="http://schemas.microsoft.com/office/drawing/2014/main" id="{A5933EE6-30F7-4221-DD0A-F6943B2DCE9F}"/>
                  </a:ext>
                </a:extLst>
              </p:cNvPr>
              <p:cNvSpPr/>
              <p:nvPr/>
            </p:nvSpPr>
            <p:spPr>
              <a:xfrm>
                <a:off x="1180519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2420 w 16338"/>
                  <a:gd name="connsiteY5" fmla="*/ 97424 h 97423"/>
                  <a:gd name="connsiteX6" fmla="*/ 2420 w 16338"/>
                  <a:gd name="connsiteY6" fmla="*/ 68378 h 97423"/>
                  <a:gd name="connsiteX7" fmla="*/ 2420 w 16338"/>
                  <a:gd name="connsiteY7" fmla="*/ 61722 h 97423"/>
                  <a:gd name="connsiteX8" fmla="*/ 2420 w 16338"/>
                  <a:gd name="connsiteY8" fmla="*/ 31466 h 97423"/>
                  <a:gd name="connsiteX9" fmla="*/ 13313 w 16338"/>
                  <a:gd name="connsiteY9" fmla="*/ 30861 h 97423"/>
                  <a:gd name="connsiteX10" fmla="*/ 13313 w 16338"/>
                  <a:gd name="connsiteY10" fmla="*/ 61722 h 97423"/>
                  <a:gd name="connsiteX11" fmla="*/ 13313 w 16338"/>
                  <a:gd name="connsiteY11" fmla="*/ 68378 h 97423"/>
                  <a:gd name="connsiteX12" fmla="*/ 13313 w 16338"/>
                  <a:gd name="connsiteY12" fmla="*/ 97424 h 97423"/>
                  <a:gd name="connsiteX13" fmla="*/ 2420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7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7" name="Vrije vorm: vorm 456">
                <a:extLst>
                  <a:ext uri="{FF2B5EF4-FFF2-40B4-BE49-F238E27FC236}">
                    <a16:creationId xmlns:a16="http://schemas.microsoft.com/office/drawing/2014/main" id="{B7E18647-3AD4-5102-590D-C94CE9F87E4D}"/>
                  </a:ext>
                </a:extLst>
              </p:cNvPr>
              <p:cNvSpPr/>
              <p:nvPr/>
            </p:nvSpPr>
            <p:spPr>
              <a:xfrm>
                <a:off x="121259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8" name="Vrije vorm: vorm 457">
                <a:extLst>
                  <a:ext uri="{FF2B5EF4-FFF2-40B4-BE49-F238E27FC236}">
                    <a16:creationId xmlns:a16="http://schemas.microsoft.com/office/drawing/2014/main" id="{724FC8DC-8EC4-6F9B-8B01-9F1589D76591}"/>
                  </a:ext>
                </a:extLst>
              </p:cNvPr>
              <p:cNvSpPr/>
              <p:nvPr/>
            </p:nvSpPr>
            <p:spPr>
              <a:xfrm>
                <a:off x="1278548" y="2848745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2358 w 52645"/>
                  <a:gd name="connsiteY16" fmla="*/ 46594 h 68983"/>
                  <a:gd name="connsiteX17" fmla="*/ 42358 w 52645"/>
                  <a:gd name="connsiteY17" fmla="*/ 32071 h 68983"/>
                  <a:gd name="connsiteX18" fmla="*/ 24810 w 52645"/>
                  <a:gd name="connsiteY18" fmla="*/ 36307 h 68983"/>
                  <a:gd name="connsiteX19" fmla="*/ 11497 w 52645"/>
                  <a:gd name="connsiteY19" fmla="*/ 49014 h 68983"/>
                  <a:gd name="connsiteX20" fmla="*/ 23600 w 52645"/>
                  <a:gd name="connsiteY20" fmla="*/ 59301 h 68983"/>
                  <a:gd name="connsiteX21" fmla="*/ 42358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8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2358" y="46594"/>
                    </a:moveTo>
                    <a:lnTo>
                      <a:pt x="42358" y="32071"/>
                    </a:lnTo>
                    <a:cubicBezTo>
                      <a:pt x="39938" y="33281"/>
                      <a:pt x="36912" y="34492"/>
                      <a:pt x="24810" y="36307"/>
                    </a:cubicBezTo>
                    <a:cubicBezTo>
                      <a:pt x="16943" y="37517"/>
                      <a:pt x="11497" y="41148"/>
                      <a:pt x="11497" y="49014"/>
                    </a:cubicBezTo>
                    <a:cubicBezTo>
                      <a:pt x="11497" y="56881"/>
                      <a:pt x="16943" y="59301"/>
                      <a:pt x="23600" y="59301"/>
                    </a:cubicBezTo>
                    <a:cubicBezTo>
                      <a:pt x="30256" y="59907"/>
                      <a:pt x="37517" y="55671"/>
                      <a:pt x="42358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9" name="Vrije vorm: vorm 458">
                <a:extLst>
                  <a:ext uri="{FF2B5EF4-FFF2-40B4-BE49-F238E27FC236}">
                    <a16:creationId xmlns:a16="http://schemas.microsoft.com/office/drawing/2014/main" id="{A1FF2D68-3B1D-4768-D7C9-46F005103928}"/>
                  </a:ext>
                </a:extLst>
              </p:cNvPr>
              <p:cNvSpPr/>
              <p:nvPr/>
            </p:nvSpPr>
            <p:spPr>
              <a:xfrm>
                <a:off x="1344506" y="2826961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6 h 91372"/>
                  <a:gd name="connsiteX4" fmla="*/ 0 w 47199"/>
                  <a:gd name="connsiteY4" fmla="*/ 32676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0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1 h 91372"/>
                  <a:gd name="connsiteX12" fmla="*/ 23600 w 47199"/>
                  <a:gd name="connsiteY12" fmla="*/ 32071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5989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7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6"/>
                    </a:lnTo>
                    <a:lnTo>
                      <a:pt x="0" y="32676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0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1"/>
                    </a:lnTo>
                    <a:lnTo>
                      <a:pt x="23600" y="32071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8727" y="81691"/>
                      <a:pt x="42963" y="80481"/>
                      <a:pt x="45989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0" name="Vrije vorm: vorm 459">
                <a:extLst>
                  <a:ext uri="{FF2B5EF4-FFF2-40B4-BE49-F238E27FC236}">
                    <a16:creationId xmlns:a16="http://schemas.microsoft.com/office/drawing/2014/main" id="{2F58867F-C0C2-A030-0278-9A31EC0B087A}"/>
                  </a:ext>
                </a:extLst>
              </p:cNvPr>
              <p:cNvSpPr/>
              <p:nvPr/>
            </p:nvSpPr>
            <p:spPr>
              <a:xfrm>
                <a:off x="1404413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3026 w 16338"/>
                  <a:gd name="connsiteY5" fmla="*/ 97424 h 97423"/>
                  <a:gd name="connsiteX6" fmla="*/ 3026 w 16338"/>
                  <a:gd name="connsiteY6" fmla="*/ 68378 h 97423"/>
                  <a:gd name="connsiteX7" fmla="*/ 3026 w 16338"/>
                  <a:gd name="connsiteY7" fmla="*/ 61722 h 97423"/>
                  <a:gd name="connsiteX8" fmla="*/ 3026 w 16338"/>
                  <a:gd name="connsiteY8" fmla="*/ 31466 h 97423"/>
                  <a:gd name="connsiteX9" fmla="*/ 13918 w 16338"/>
                  <a:gd name="connsiteY9" fmla="*/ 30861 h 97423"/>
                  <a:gd name="connsiteX10" fmla="*/ 13918 w 16338"/>
                  <a:gd name="connsiteY10" fmla="*/ 61722 h 97423"/>
                  <a:gd name="connsiteX11" fmla="*/ 13918 w 16338"/>
                  <a:gd name="connsiteY11" fmla="*/ 68378 h 97423"/>
                  <a:gd name="connsiteX12" fmla="*/ 13918 w 16338"/>
                  <a:gd name="connsiteY12" fmla="*/ 97424 h 97423"/>
                  <a:gd name="connsiteX13" fmla="*/ 3026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631" y="16338"/>
                      <a:pt x="0" y="13313"/>
                      <a:pt x="0" y="7867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1" name="Vrije vorm: vorm 460">
                <a:extLst>
                  <a:ext uri="{FF2B5EF4-FFF2-40B4-BE49-F238E27FC236}">
                    <a16:creationId xmlns:a16="http://schemas.microsoft.com/office/drawing/2014/main" id="{0D7AEFB6-ADA2-B7FB-4BAC-7A23AB485053}"/>
                  </a:ext>
                </a:extLst>
              </p:cNvPr>
              <p:cNvSpPr/>
              <p:nvPr/>
            </p:nvSpPr>
            <p:spPr>
              <a:xfrm>
                <a:off x="1436484" y="2848745"/>
                <a:ext cx="57486" cy="68983"/>
              </a:xfrm>
              <a:custGeom>
                <a:avLst/>
                <a:gdLst>
                  <a:gd name="connsiteX0" fmla="*/ 57486 w 57486"/>
                  <a:gd name="connsiteY0" fmla="*/ 36912 h 68983"/>
                  <a:gd name="connsiteX1" fmla="*/ 11497 w 57486"/>
                  <a:gd name="connsiteY1" fmla="*/ 36912 h 68983"/>
                  <a:gd name="connsiteX2" fmla="*/ 35702 w 57486"/>
                  <a:gd name="connsiteY2" fmla="*/ 59301 h 68983"/>
                  <a:gd name="connsiteX3" fmla="*/ 55671 w 57486"/>
                  <a:gd name="connsiteY3" fmla="*/ 54461 h 68983"/>
                  <a:gd name="connsiteX4" fmla="*/ 56276 w 57486"/>
                  <a:gd name="connsiteY4" fmla="*/ 64142 h 68983"/>
                  <a:gd name="connsiteX5" fmla="*/ 34492 w 57486"/>
                  <a:gd name="connsiteY5" fmla="*/ 68983 h 68983"/>
                  <a:gd name="connsiteX6" fmla="*/ 0 w 57486"/>
                  <a:gd name="connsiteY6" fmla="*/ 33886 h 68983"/>
                  <a:gd name="connsiteX7" fmla="*/ 30256 w 57486"/>
                  <a:gd name="connsiteY7" fmla="*/ 0 h 68983"/>
                  <a:gd name="connsiteX8" fmla="*/ 57486 w 57486"/>
                  <a:gd name="connsiteY8" fmla="*/ 28440 h 68983"/>
                  <a:gd name="connsiteX9" fmla="*/ 57486 w 57486"/>
                  <a:gd name="connsiteY9" fmla="*/ 36912 h 68983"/>
                  <a:gd name="connsiteX10" fmla="*/ 11497 w 57486"/>
                  <a:gd name="connsiteY10" fmla="*/ 29046 h 68983"/>
                  <a:gd name="connsiteX11" fmla="*/ 47804 w 57486"/>
                  <a:gd name="connsiteY11" fmla="*/ 28440 h 68983"/>
                  <a:gd name="connsiteX12" fmla="*/ 47804 w 57486"/>
                  <a:gd name="connsiteY12" fmla="*/ 27835 h 68983"/>
                  <a:gd name="connsiteX13" fmla="*/ 30861 w 57486"/>
                  <a:gd name="connsiteY13" fmla="*/ 8472 h 68983"/>
                  <a:gd name="connsiteX14" fmla="*/ 11497 w 57486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486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7486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2" name="Vrije vorm: vorm 461">
                <a:extLst>
                  <a:ext uri="{FF2B5EF4-FFF2-40B4-BE49-F238E27FC236}">
                    <a16:creationId xmlns:a16="http://schemas.microsoft.com/office/drawing/2014/main" id="{318D3EC5-8CBA-E9D5-CE6A-10ACE8E89D9F}"/>
                  </a:ext>
                </a:extLst>
              </p:cNvPr>
              <p:cNvSpPr/>
              <p:nvPr/>
            </p:nvSpPr>
            <p:spPr>
              <a:xfrm>
                <a:off x="1531488" y="2819094"/>
                <a:ext cx="88347" cy="98634"/>
              </a:xfrm>
              <a:custGeom>
                <a:avLst/>
                <a:gdLst>
                  <a:gd name="connsiteX0" fmla="*/ 75640 w 88347"/>
                  <a:gd name="connsiteY0" fmla="*/ 97424 h 98634"/>
                  <a:gd name="connsiteX1" fmla="*/ 61117 w 88347"/>
                  <a:gd name="connsiteY1" fmla="*/ 82901 h 98634"/>
                  <a:gd name="connsiteX2" fmla="*/ 59907 w 88347"/>
                  <a:gd name="connsiteY2" fmla="*/ 82901 h 98634"/>
                  <a:gd name="connsiteX3" fmla="*/ 29651 w 88347"/>
                  <a:gd name="connsiteY3" fmla="*/ 98634 h 98634"/>
                  <a:gd name="connsiteX4" fmla="*/ 0 w 88347"/>
                  <a:gd name="connsiteY4" fmla="*/ 72614 h 98634"/>
                  <a:gd name="connsiteX5" fmla="*/ 21784 w 88347"/>
                  <a:gd name="connsiteY5" fmla="*/ 42963 h 98634"/>
                  <a:gd name="connsiteX6" fmla="*/ 12708 w 88347"/>
                  <a:gd name="connsiteY6" fmla="*/ 22389 h 98634"/>
                  <a:gd name="connsiteX7" fmla="*/ 36307 w 88347"/>
                  <a:gd name="connsiteY7" fmla="*/ 0 h 98634"/>
                  <a:gd name="connsiteX8" fmla="*/ 59907 w 88347"/>
                  <a:gd name="connsiteY8" fmla="*/ 21179 h 98634"/>
                  <a:gd name="connsiteX9" fmla="*/ 39333 w 88347"/>
                  <a:gd name="connsiteY9" fmla="*/ 45989 h 98634"/>
                  <a:gd name="connsiteX10" fmla="*/ 60512 w 88347"/>
                  <a:gd name="connsiteY10" fmla="*/ 67773 h 98634"/>
                  <a:gd name="connsiteX11" fmla="*/ 75035 w 88347"/>
                  <a:gd name="connsiteY11" fmla="*/ 44779 h 98634"/>
                  <a:gd name="connsiteX12" fmla="*/ 84111 w 88347"/>
                  <a:gd name="connsiteY12" fmla="*/ 50830 h 98634"/>
                  <a:gd name="connsiteX13" fmla="*/ 66563 w 88347"/>
                  <a:gd name="connsiteY13" fmla="*/ 75035 h 98634"/>
                  <a:gd name="connsiteX14" fmla="*/ 88347 w 88347"/>
                  <a:gd name="connsiteY14" fmla="*/ 97424 h 98634"/>
                  <a:gd name="connsiteX15" fmla="*/ 75640 w 88347"/>
                  <a:gd name="connsiteY15" fmla="*/ 97424 h 98634"/>
                  <a:gd name="connsiteX16" fmla="*/ 53855 w 88347"/>
                  <a:gd name="connsiteY16" fmla="*/ 75640 h 98634"/>
                  <a:gd name="connsiteX17" fmla="*/ 28441 w 88347"/>
                  <a:gd name="connsiteY17" fmla="*/ 50225 h 98634"/>
                  <a:gd name="connsiteX18" fmla="*/ 11497 w 88347"/>
                  <a:gd name="connsiteY18" fmla="*/ 72009 h 98634"/>
                  <a:gd name="connsiteX19" fmla="*/ 31466 w 88347"/>
                  <a:gd name="connsiteY19" fmla="*/ 89558 h 98634"/>
                  <a:gd name="connsiteX20" fmla="*/ 53855 w 88347"/>
                  <a:gd name="connsiteY20" fmla="*/ 75640 h 98634"/>
                  <a:gd name="connsiteX21" fmla="*/ 24810 w 88347"/>
                  <a:gd name="connsiteY21" fmla="*/ 22995 h 98634"/>
                  <a:gd name="connsiteX22" fmla="*/ 33887 w 88347"/>
                  <a:gd name="connsiteY22" fmla="*/ 40543 h 98634"/>
                  <a:gd name="connsiteX23" fmla="*/ 50830 w 88347"/>
                  <a:gd name="connsiteY23" fmla="*/ 22389 h 98634"/>
                  <a:gd name="connsiteX24" fmla="*/ 38123 w 88347"/>
                  <a:gd name="connsiteY24" fmla="*/ 9682 h 98634"/>
                  <a:gd name="connsiteX25" fmla="*/ 24810 w 88347"/>
                  <a:gd name="connsiteY25" fmla="*/ 2299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8347" h="98634">
                    <a:moveTo>
                      <a:pt x="75640" y="97424"/>
                    </a:moveTo>
                    <a:cubicBezTo>
                      <a:pt x="70799" y="92583"/>
                      <a:pt x="65958" y="87742"/>
                      <a:pt x="61117" y="82901"/>
                    </a:cubicBezTo>
                    <a:lnTo>
                      <a:pt x="59907" y="82901"/>
                    </a:lnTo>
                    <a:cubicBezTo>
                      <a:pt x="52040" y="93188"/>
                      <a:pt x="42963" y="98634"/>
                      <a:pt x="29651" y="98634"/>
                    </a:cubicBezTo>
                    <a:cubicBezTo>
                      <a:pt x="10287" y="98634"/>
                      <a:pt x="0" y="87137"/>
                      <a:pt x="0" y="72614"/>
                    </a:cubicBezTo>
                    <a:cubicBezTo>
                      <a:pt x="0" y="57486"/>
                      <a:pt x="10892" y="48409"/>
                      <a:pt x="21784" y="42963"/>
                    </a:cubicBezTo>
                    <a:cubicBezTo>
                      <a:pt x="16338" y="36307"/>
                      <a:pt x="12708" y="30256"/>
                      <a:pt x="12708" y="22389"/>
                    </a:cubicBezTo>
                    <a:cubicBezTo>
                      <a:pt x="12708" y="8472"/>
                      <a:pt x="22995" y="0"/>
                      <a:pt x="36307" y="0"/>
                    </a:cubicBezTo>
                    <a:cubicBezTo>
                      <a:pt x="49015" y="0"/>
                      <a:pt x="59907" y="7867"/>
                      <a:pt x="59907" y="21179"/>
                    </a:cubicBezTo>
                    <a:cubicBezTo>
                      <a:pt x="59907" y="35097"/>
                      <a:pt x="49015" y="41753"/>
                      <a:pt x="39333" y="45989"/>
                    </a:cubicBezTo>
                    <a:lnTo>
                      <a:pt x="60512" y="67773"/>
                    </a:lnTo>
                    <a:lnTo>
                      <a:pt x="75035" y="44779"/>
                    </a:lnTo>
                    <a:lnTo>
                      <a:pt x="84111" y="50830"/>
                    </a:lnTo>
                    <a:cubicBezTo>
                      <a:pt x="78665" y="58696"/>
                      <a:pt x="72614" y="66563"/>
                      <a:pt x="66563" y="75035"/>
                    </a:cubicBezTo>
                    <a:cubicBezTo>
                      <a:pt x="73824" y="82296"/>
                      <a:pt x="81086" y="90163"/>
                      <a:pt x="88347" y="97424"/>
                    </a:cubicBezTo>
                    <a:lnTo>
                      <a:pt x="75640" y="97424"/>
                    </a:lnTo>
                    <a:close/>
                    <a:moveTo>
                      <a:pt x="53855" y="75640"/>
                    </a:moveTo>
                    <a:lnTo>
                      <a:pt x="28441" y="50225"/>
                    </a:lnTo>
                    <a:cubicBezTo>
                      <a:pt x="18154" y="55066"/>
                      <a:pt x="11497" y="61722"/>
                      <a:pt x="11497" y="72009"/>
                    </a:cubicBezTo>
                    <a:cubicBezTo>
                      <a:pt x="11497" y="82296"/>
                      <a:pt x="18759" y="89558"/>
                      <a:pt x="31466" y="89558"/>
                    </a:cubicBezTo>
                    <a:cubicBezTo>
                      <a:pt x="39938" y="89558"/>
                      <a:pt x="47199" y="84716"/>
                      <a:pt x="53855" y="75640"/>
                    </a:cubicBezTo>
                    <a:close/>
                    <a:moveTo>
                      <a:pt x="24810" y="22995"/>
                    </a:moveTo>
                    <a:cubicBezTo>
                      <a:pt x="24810" y="29046"/>
                      <a:pt x="27230" y="33887"/>
                      <a:pt x="33887" y="40543"/>
                    </a:cubicBezTo>
                    <a:cubicBezTo>
                      <a:pt x="43569" y="36912"/>
                      <a:pt x="50830" y="31466"/>
                      <a:pt x="50830" y="22389"/>
                    </a:cubicBezTo>
                    <a:cubicBezTo>
                      <a:pt x="50830" y="15128"/>
                      <a:pt x="45384" y="9682"/>
                      <a:pt x="38123" y="9682"/>
                    </a:cubicBezTo>
                    <a:cubicBezTo>
                      <a:pt x="29651" y="9682"/>
                      <a:pt x="24810" y="15128"/>
                      <a:pt x="24810" y="2299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3" name="Vrije vorm: vorm 462">
                <a:extLst>
                  <a:ext uri="{FF2B5EF4-FFF2-40B4-BE49-F238E27FC236}">
                    <a16:creationId xmlns:a16="http://schemas.microsoft.com/office/drawing/2014/main" id="{4E5EF719-3152-D890-8FAA-052386AAC743}"/>
                  </a:ext>
                </a:extLst>
              </p:cNvPr>
              <p:cNvSpPr/>
              <p:nvPr/>
            </p:nvSpPr>
            <p:spPr>
              <a:xfrm>
                <a:off x="823500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7 w 16338"/>
                  <a:gd name="connsiteY3" fmla="*/ 15733 h 97424"/>
                  <a:gd name="connsiteX4" fmla="*/ 0 w 16338"/>
                  <a:gd name="connsiteY4" fmla="*/ 7866 h 97424"/>
                  <a:gd name="connsiteX5" fmla="*/ 3026 w 16338"/>
                  <a:gd name="connsiteY5" fmla="*/ 97424 h 97424"/>
                  <a:gd name="connsiteX6" fmla="*/ 3026 w 16338"/>
                  <a:gd name="connsiteY6" fmla="*/ 68378 h 97424"/>
                  <a:gd name="connsiteX7" fmla="*/ 3026 w 16338"/>
                  <a:gd name="connsiteY7" fmla="*/ 61722 h 97424"/>
                  <a:gd name="connsiteX8" fmla="*/ 3026 w 16338"/>
                  <a:gd name="connsiteY8" fmla="*/ 31466 h 97424"/>
                  <a:gd name="connsiteX9" fmla="*/ 13918 w 16338"/>
                  <a:gd name="connsiteY9" fmla="*/ 30861 h 97424"/>
                  <a:gd name="connsiteX10" fmla="*/ 13918 w 16338"/>
                  <a:gd name="connsiteY10" fmla="*/ 61722 h 97424"/>
                  <a:gd name="connsiteX11" fmla="*/ 13918 w 16338"/>
                  <a:gd name="connsiteY11" fmla="*/ 68378 h 97424"/>
                  <a:gd name="connsiteX12" fmla="*/ 13918 w 16338"/>
                  <a:gd name="connsiteY12" fmla="*/ 97424 h 97424"/>
                  <a:gd name="connsiteX13" fmla="*/ 3026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4" name="Vrije vorm: vorm 463">
                <a:extLst>
                  <a:ext uri="{FF2B5EF4-FFF2-40B4-BE49-F238E27FC236}">
                    <a16:creationId xmlns:a16="http://schemas.microsoft.com/office/drawing/2014/main" id="{1EF258A0-2029-3E72-5501-6738797B9DCC}"/>
                  </a:ext>
                </a:extLst>
              </p:cNvPr>
              <p:cNvSpPr/>
              <p:nvPr/>
            </p:nvSpPr>
            <p:spPr>
              <a:xfrm>
                <a:off x="860412" y="3018178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3 h 67773"/>
                  <a:gd name="connsiteX6" fmla="*/ 11497 w 55065"/>
                  <a:gd name="connsiteY6" fmla="*/ 13313 h 67773"/>
                  <a:gd name="connsiteX7" fmla="*/ 35097 w 55065"/>
                  <a:gd name="connsiteY7" fmla="*/ 0 h 67773"/>
                  <a:gd name="connsiteX8" fmla="*/ 55066 w 55065"/>
                  <a:gd name="connsiteY8" fmla="*/ 23599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599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5" y="0"/>
                      <a:pt x="55066" y="8471"/>
                      <a:pt x="55066" y="23599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5" name="Vrije vorm: vorm 464">
                <a:extLst>
                  <a:ext uri="{FF2B5EF4-FFF2-40B4-BE49-F238E27FC236}">
                    <a16:creationId xmlns:a16="http://schemas.microsoft.com/office/drawing/2014/main" id="{C904E030-DE7B-17A7-5C68-2CCCF025AE7F}"/>
                  </a:ext>
                </a:extLst>
              </p:cNvPr>
              <p:cNvSpPr/>
              <p:nvPr/>
            </p:nvSpPr>
            <p:spPr>
              <a:xfrm>
                <a:off x="928790" y="2986712"/>
                <a:ext cx="49014" cy="99239"/>
              </a:xfrm>
              <a:custGeom>
                <a:avLst/>
                <a:gdLst>
                  <a:gd name="connsiteX0" fmla="*/ 22995 w 49014"/>
                  <a:gd name="connsiteY0" fmla="*/ 24810 h 99239"/>
                  <a:gd name="connsiteX1" fmla="*/ 22995 w 49014"/>
                  <a:gd name="connsiteY1" fmla="*/ 33281 h 99239"/>
                  <a:gd name="connsiteX2" fmla="*/ 45989 w 49014"/>
                  <a:gd name="connsiteY2" fmla="*/ 33281 h 99239"/>
                  <a:gd name="connsiteX3" fmla="*/ 45989 w 49014"/>
                  <a:gd name="connsiteY3" fmla="*/ 41753 h 99239"/>
                  <a:gd name="connsiteX4" fmla="*/ 23600 w 49014"/>
                  <a:gd name="connsiteY4" fmla="*/ 41753 h 99239"/>
                  <a:gd name="connsiteX5" fmla="*/ 23600 w 49014"/>
                  <a:gd name="connsiteY5" fmla="*/ 70194 h 99239"/>
                  <a:gd name="connsiteX6" fmla="*/ 23600 w 49014"/>
                  <a:gd name="connsiteY6" fmla="*/ 99239 h 99239"/>
                  <a:gd name="connsiteX7" fmla="*/ 12708 w 49014"/>
                  <a:gd name="connsiteY7" fmla="*/ 99239 h 99239"/>
                  <a:gd name="connsiteX8" fmla="*/ 12708 w 49014"/>
                  <a:gd name="connsiteY8" fmla="*/ 70194 h 99239"/>
                  <a:gd name="connsiteX9" fmla="*/ 12708 w 49014"/>
                  <a:gd name="connsiteY9" fmla="*/ 63537 h 99239"/>
                  <a:gd name="connsiteX10" fmla="*/ 12708 w 49014"/>
                  <a:gd name="connsiteY10" fmla="*/ 41753 h 99239"/>
                  <a:gd name="connsiteX11" fmla="*/ 0 w 49014"/>
                  <a:gd name="connsiteY11" fmla="*/ 41753 h 99239"/>
                  <a:gd name="connsiteX12" fmla="*/ 0 w 49014"/>
                  <a:gd name="connsiteY12" fmla="*/ 33281 h 99239"/>
                  <a:gd name="connsiteX13" fmla="*/ 12708 w 49014"/>
                  <a:gd name="connsiteY13" fmla="*/ 33281 h 99239"/>
                  <a:gd name="connsiteX14" fmla="*/ 12708 w 49014"/>
                  <a:gd name="connsiteY14" fmla="*/ 24810 h 99239"/>
                  <a:gd name="connsiteX15" fmla="*/ 36912 w 49014"/>
                  <a:gd name="connsiteY15" fmla="*/ 0 h 99239"/>
                  <a:gd name="connsiteX16" fmla="*/ 49015 w 49014"/>
                  <a:gd name="connsiteY16" fmla="*/ 1815 h 99239"/>
                  <a:gd name="connsiteX17" fmla="*/ 47804 w 49014"/>
                  <a:gd name="connsiteY17" fmla="*/ 11497 h 99239"/>
                  <a:gd name="connsiteX18" fmla="*/ 38123 w 49014"/>
                  <a:gd name="connsiteY18" fmla="*/ 9682 h 99239"/>
                  <a:gd name="connsiteX19" fmla="*/ 22995 w 49014"/>
                  <a:gd name="connsiteY19" fmla="*/ 24810 h 99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014" h="99239">
                    <a:moveTo>
                      <a:pt x="22995" y="24810"/>
                    </a:moveTo>
                    <a:lnTo>
                      <a:pt x="22995" y="33281"/>
                    </a:lnTo>
                    <a:lnTo>
                      <a:pt x="45989" y="33281"/>
                    </a:lnTo>
                    <a:lnTo>
                      <a:pt x="45989" y="41753"/>
                    </a:lnTo>
                    <a:lnTo>
                      <a:pt x="23600" y="41753"/>
                    </a:lnTo>
                    <a:lnTo>
                      <a:pt x="23600" y="70194"/>
                    </a:lnTo>
                    <a:lnTo>
                      <a:pt x="23600" y="99239"/>
                    </a:lnTo>
                    <a:lnTo>
                      <a:pt x="12708" y="99239"/>
                    </a:lnTo>
                    <a:lnTo>
                      <a:pt x="12708" y="70194"/>
                    </a:lnTo>
                    <a:lnTo>
                      <a:pt x="12708" y="63537"/>
                    </a:lnTo>
                    <a:lnTo>
                      <a:pt x="12708" y="41753"/>
                    </a:lnTo>
                    <a:lnTo>
                      <a:pt x="0" y="41753"/>
                    </a:lnTo>
                    <a:lnTo>
                      <a:pt x="0" y="33281"/>
                    </a:lnTo>
                    <a:lnTo>
                      <a:pt x="12708" y="33281"/>
                    </a:lnTo>
                    <a:lnTo>
                      <a:pt x="12708" y="24810"/>
                    </a:lnTo>
                    <a:cubicBezTo>
                      <a:pt x="12708" y="6051"/>
                      <a:pt x="23600" y="0"/>
                      <a:pt x="36912" y="0"/>
                    </a:cubicBezTo>
                    <a:cubicBezTo>
                      <a:pt x="41753" y="0"/>
                      <a:pt x="46594" y="605"/>
                      <a:pt x="49015" y="1815"/>
                    </a:cubicBezTo>
                    <a:lnTo>
                      <a:pt x="47804" y="11497"/>
                    </a:lnTo>
                    <a:cubicBezTo>
                      <a:pt x="44779" y="10287"/>
                      <a:pt x="41753" y="9682"/>
                      <a:pt x="38123" y="9682"/>
                    </a:cubicBezTo>
                    <a:cubicBezTo>
                      <a:pt x="27230" y="9682"/>
                      <a:pt x="22995" y="14523"/>
                      <a:pt x="22995" y="2481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6" name="Vrije vorm: vorm 465">
                <a:extLst>
                  <a:ext uri="{FF2B5EF4-FFF2-40B4-BE49-F238E27FC236}">
                    <a16:creationId xmlns:a16="http://schemas.microsoft.com/office/drawing/2014/main" id="{15DB50BE-B30E-6E01-7D57-98987A77D52C}"/>
                  </a:ext>
                </a:extLst>
              </p:cNvPr>
              <p:cNvSpPr/>
              <p:nvPr/>
            </p:nvSpPr>
            <p:spPr>
              <a:xfrm>
                <a:off x="981436" y="3018178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4461 w 66562"/>
                  <a:gd name="connsiteY5" fmla="*/ 34492 h 69588"/>
                  <a:gd name="connsiteX6" fmla="*/ 32676 w 66562"/>
                  <a:gd name="connsiteY6" fmla="*/ 9682 h 69588"/>
                  <a:gd name="connsiteX7" fmla="*/ 10892 w 66562"/>
                  <a:gd name="connsiteY7" fmla="*/ 34492 h 69588"/>
                  <a:gd name="connsiteX8" fmla="*/ 33281 w 66562"/>
                  <a:gd name="connsiteY8" fmla="*/ 59906 h 69588"/>
                  <a:gd name="connsiteX9" fmla="*/ 54461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4461" y="34492"/>
                    </a:moveTo>
                    <a:cubicBezTo>
                      <a:pt x="54461" y="19364"/>
                      <a:pt x="45989" y="9682"/>
                      <a:pt x="32676" y="9682"/>
                    </a:cubicBezTo>
                    <a:cubicBezTo>
                      <a:pt x="18154" y="9682"/>
                      <a:pt x="10892" y="20574"/>
                      <a:pt x="10892" y="34492"/>
                    </a:cubicBezTo>
                    <a:cubicBezTo>
                      <a:pt x="10892" y="47804"/>
                      <a:pt x="18154" y="59906"/>
                      <a:pt x="33281" y="59906"/>
                    </a:cubicBezTo>
                    <a:cubicBezTo>
                      <a:pt x="47804" y="59906"/>
                      <a:pt x="54461" y="47199"/>
                      <a:pt x="54461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7" name="Vrije vorm: vorm 466">
                <a:extLst>
                  <a:ext uri="{FF2B5EF4-FFF2-40B4-BE49-F238E27FC236}">
                    <a16:creationId xmlns:a16="http://schemas.microsoft.com/office/drawing/2014/main" id="{31F55800-A7F8-2FA6-05DF-01A4CCDA5442}"/>
                  </a:ext>
                </a:extLst>
              </p:cNvPr>
              <p:cNvSpPr/>
              <p:nvPr/>
            </p:nvSpPr>
            <p:spPr>
              <a:xfrm>
                <a:off x="1065547" y="3018178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1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7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1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8" name="Vrije vorm: vorm 467">
                <a:extLst>
                  <a:ext uri="{FF2B5EF4-FFF2-40B4-BE49-F238E27FC236}">
                    <a16:creationId xmlns:a16="http://schemas.microsoft.com/office/drawing/2014/main" id="{44ABD8D3-3417-28A1-E70A-34B03AE4D122}"/>
                  </a:ext>
                </a:extLst>
              </p:cNvPr>
              <p:cNvSpPr/>
              <p:nvPr/>
            </p:nvSpPr>
            <p:spPr>
              <a:xfrm>
                <a:off x="1119402" y="3018178"/>
                <a:ext cx="94398" cy="67773"/>
              </a:xfrm>
              <a:custGeom>
                <a:avLst/>
                <a:gdLst>
                  <a:gd name="connsiteX0" fmla="*/ 94398 w 94398"/>
                  <a:gd name="connsiteY0" fmla="*/ 23599 h 67773"/>
                  <a:gd name="connsiteX1" fmla="*/ 94398 w 94398"/>
                  <a:gd name="connsiteY1" fmla="*/ 38727 h 67773"/>
                  <a:gd name="connsiteX2" fmla="*/ 94398 w 94398"/>
                  <a:gd name="connsiteY2" fmla="*/ 67773 h 67773"/>
                  <a:gd name="connsiteX3" fmla="*/ 82901 w 94398"/>
                  <a:gd name="connsiteY3" fmla="*/ 67773 h 67773"/>
                  <a:gd name="connsiteX4" fmla="*/ 82901 w 94398"/>
                  <a:gd name="connsiteY4" fmla="*/ 39333 h 67773"/>
                  <a:gd name="connsiteX5" fmla="*/ 82901 w 94398"/>
                  <a:gd name="connsiteY5" fmla="*/ 26625 h 67773"/>
                  <a:gd name="connsiteX6" fmla="*/ 70799 w 94398"/>
                  <a:gd name="connsiteY6" fmla="*/ 10287 h 67773"/>
                  <a:gd name="connsiteX7" fmla="*/ 52645 w 94398"/>
                  <a:gd name="connsiteY7" fmla="*/ 22994 h 67773"/>
                  <a:gd name="connsiteX8" fmla="*/ 52645 w 94398"/>
                  <a:gd name="connsiteY8" fmla="*/ 23599 h 67773"/>
                  <a:gd name="connsiteX9" fmla="*/ 52645 w 94398"/>
                  <a:gd name="connsiteY9" fmla="*/ 38727 h 67773"/>
                  <a:gd name="connsiteX10" fmla="*/ 52645 w 94398"/>
                  <a:gd name="connsiteY10" fmla="*/ 67773 h 67773"/>
                  <a:gd name="connsiteX11" fmla="*/ 41753 w 94398"/>
                  <a:gd name="connsiteY11" fmla="*/ 67773 h 67773"/>
                  <a:gd name="connsiteX12" fmla="*/ 41753 w 94398"/>
                  <a:gd name="connsiteY12" fmla="*/ 39333 h 67773"/>
                  <a:gd name="connsiteX13" fmla="*/ 41753 w 94398"/>
                  <a:gd name="connsiteY13" fmla="*/ 26625 h 67773"/>
                  <a:gd name="connsiteX14" fmla="*/ 29651 w 94398"/>
                  <a:gd name="connsiteY14" fmla="*/ 10287 h 67773"/>
                  <a:gd name="connsiteX15" fmla="*/ 10892 w 94398"/>
                  <a:gd name="connsiteY15" fmla="*/ 23599 h 67773"/>
                  <a:gd name="connsiteX16" fmla="*/ 10892 w 94398"/>
                  <a:gd name="connsiteY16" fmla="*/ 38727 h 67773"/>
                  <a:gd name="connsiteX17" fmla="*/ 10892 w 94398"/>
                  <a:gd name="connsiteY17" fmla="*/ 67168 h 67773"/>
                  <a:gd name="connsiteX18" fmla="*/ 0 w 94398"/>
                  <a:gd name="connsiteY18" fmla="*/ 67168 h 67773"/>
                  <a:gd name="connsiteX19" fmla="*/ 0 w 94398"/>
                  <a:gd name="connsiteY19" fmla="*/ 38122 h 67773"/>
                  <a:gd name="connsiteX20" fmla="*/ 0 w 94398"/>
                  <a:gd name="connsiteY20" fmla="*/ 32071 h 67773"/>
                  <a:gd name="connsiteX21" fmla="*/ 0 w 94398"/>
                  <a:gd name="connsiteY21" fmla="*/ 1815 h 67773"/>
                  <a:gd name="connsiteX22" fmla="*/ 9682 w 94398"/>
                  <a:gd name="connsiteY22" fmla="*/ 1210 h 67773"/>
                  <a:gd name="connsiteX23" fmla="*/ 10287 w 94398"/>
                  <a:gd name="connsiteY23" fmla="*/ 13313 h 67773"/>
                  <a:gd name="connsiteX24" fmla="*/ 11497 w 94398"/>
                  <a:gd name="connsiteY24" fmla="*/ 13313 h 67773"/>
                  <a:gd name="connsiteX25" fmla="*/ 33887 w 94398"/>
                  <a:gd name="connsiteY25" fmla="*/ 0 h 67773"/>
                  <a:gd name="connsiteX26" fmla="*/ 51435 w 94398"/>
                  <a:gd name="connsiteY26" fmla="*/ 13313 h 67773"/>
                  <a:gd name="connsiteX27" fmla="*/ 52040 w 94398"/>
                  <a:gd name="connsiteY27" fmla="*/ 13313 h 67773"/>
                  <a:gd name="connsiteX28" fmla="*/ 75035 w 94398"/>
                  <a:gd name="connsiteY28" fmla="*/ 0 h 67773"/>
                  <a:gd name="connsiteX29" fmla="*/ 94398 w 94398"/>
                  <a:gd name="connsiteY29" fmla="*/ 23599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398" h="67773">
                    <a:moveTo>
                      <a:pt x="94398" y="23599"/>
                    </a:moveTo>
                    <a:lnTo>
                      <a:pt x="94398" y="38727"/>
                    </a:lnTo>
                    <a:cubicBezTo>
                      <a:pt x="94398" y="49014"/>
                      <a:pt x="94398" y="58091"/>
                      <a:pt x="94398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599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8" y="10287"/>
                      <a:pt x="29651" y="10287"/>
                    </a:cubicBezTo>
                    <a:cubicBezTo>
                      <a:pt x="21179" y="10287"/>
                      <a:pt x="15128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4174" y="0"/>
                      <a:pt x="49620" y="4841"/>
                      <a:pt x="51435" y="13313"/>
                    </a:cubicBezTo>
                    <a:lnTo>
                      <a:pt x="52040" y="13313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4398" y="9077"/>
                      <a:pt x="94398" y="23599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9" name="Vrije vorm: vorm 468">
                <a:extLst>
                  <a:ext uri="{FF2B5EF4-FFF2-40B4-BE49-F238E27FC236}">
                    <a16:creationId xmlns:a16="http://schemas.microsoft.com/office/drawing/2014/main" id="{AC3D0335-A4AA-A377-0DAD-B643B8C3226E}"/>
                  </a:ext>
                </a:extLst>
              </p:cNvPr>
              <p:cNvSpPr/>
              <p:nvPr/>
            </p:nvSpPr>
            <p:spPr>
              <a:xfrm>
                <a:off x="1230744" y="3018178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1753 w 52645"/>
                  <a:gd name="connsiteY16" fmla="*/ 46594 h 68983"/>
                  <a:gd name="connsiteX17" fmla="*/ 41753 w 52645"/>
                  <a:gd name="connsiteY17" fmla="*/ 32071 h 68983"/>
                  <a:gd name="connsiteX18" fmla="*/ 24205 w 52645"/>
                  <a:gd name="connsiteY18" fmla="*/ 36307 h 68983"/>
                  <a:gd name="connsiteX19" fmla="*/ 10892 w 52645"/>
                  <a:gd name="connsiteY19" fmla="*/ 49014 h 68983"/>
                  <a:gd name="connsiteX20" fmla="*/ 22994 w 52645"/>
                  <a:gd name="connsiteY20" fmla="*/ 59301 h 68983"/>
                  <a:gd name="connsiteX21" fmla="*/ 41753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7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1753" y="46594"/>
                    </a:moveTo>
                    <a:lnTo>
                      <a:pt x="41753" y="32071"/>
                    </a:lnTo>
                    <a:cubicBezTo>
                      <a:pt x="39333" y="33281"/>
                      <a:pt x="36307" y="34492"/>
                      <a:pt x="24205" y="36307"/>
                    </a:cubicBezTo>
                    <a:cubicBezTo>
                      <a:pt x="16338" y="37517"/>
                      <a:pt x="10892" y="41148"/>
                      <a:pt x="10892" y="49014"/>
                    </a:cubicBezTo>
                    <a:cubicBezTo>
                      <a:pt x="10892" y="56881"/>
                      <a:pt x="16338" y="59301"/>
                      <a:pt x="22994" y="59301"/>
                    </a:cubicBezTo>
                    <a:cubicBezTo>
                      <a:pt x="29651" y="59906"/>
                      <a:pt x="37517" y="55671"/>
                      <a:pt x="41753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70" name="Vrije vorm: vorm 469">
                <a:extLst>
                  <a:ext uri="{FF2B5EF4-FFF2-40B4-BE49-F238E27FC236}">
                    <a16:creationId xmlns:a16="http://schemas.microsoft.com/office/drawing/2014/main" id="{0181FB53-D3B5-28BE-9FD8-2ABB80749480}"/>
                  </a:ext>
                </a:extLst>
              </p:cNvPr>
              <p:cNvSpPr/>
              <p:nvPr/>
            </p:nvSpPr>
            <p:spPr>
              <a:xfrm>
                <a:off x="1296702" y="2996394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7 h 91372"/>
                  <a:gd name="connsiteX4" fmla="*/ 0 w 47199"/>
                  <a:gd name="connsiteY4" fmla="*/ 32677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1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2 h 91372"/>
                  <a:gd name="connsiteX12" fmla="*/ 23600 w 47199"/>
                  <a:gd name="connsiteY12" fmla="*/ 32072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6594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8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7"/>
                    </a:lnTo>
                    <a:lnTo>
                      <a:pt x="0" y="32677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1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2"/>
                    </a:lnTo>
                    <a:lnTo>
                      <a:pt x="23600" y="32072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9333" y="81691"/>
                      <a:pt x="42963" y="80481"/>
                      <a:pt x="46594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71" name="Vrije vorm: vorm 470">
                <a:extLst>
                  <a:ext uri="{FF2B5EF4-FFF2-40B4-BE49-F238E27FC236}">
                    <a16:creationId xmlns:a16="http://schemas.microsoft.com/office/drawing/2014/main" id="{1C879A65-BE12-92D2-828E-E450E8D6A218}"/>
                  </a:ext>
                </a:extLst>
              </p:cNvPr>
              <p:cNvSpPr/>
              <p:nvPr/>
            </p:nvSpPr>
            <p:spPr>
              <a:xfrm>
                <a:off x="1356609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6 w 16338"/>
                  <a:gd name="connsiteY3" fmla="*/ 15733 h 97424"/>
                  <a:gd name="connsiteX4" fmla="*/ 0 w 16338"/>
                  <a:gd name="connsiteY4" fmla="*/ 7866 h 97424"/>
                  <a:gd name="connsiteX5" fmla="*/ 2420 w 16338"/>
                  <a:gd name="connsiteY5" fmla="*/ 97424 h 97424"/>
                  <a:gd name="connsiteX6" fmla="*/ 2420 w 16338"/>
                  <a:gd name="connsiteY6" fmla="*/ 68378 h 97424"/>
                  <a:gd name="connsiteX7" fmla="*/ 2420 w 16338"/>
                  <a:gd name="connsiteY7" fmla="*/ 61722 h 97424"/>
                  <a:gd name="connsiteX8" fmla="*/ 2420 w 16338"/>
                  <a:gd name="connsiteY8" fmla="*/ 31466 h 97424"/>
                  <a:gd name="connsiteX9" fmla="*/ 13313 w 16338"/>
                  <a:gd name="connsiteY9" fmla="*/ 30861 h 97424"/>
                  <a:gd name="connsiteX10" fmla="*/ 13313 w 16338"/>
                  <a:gd name="connsiteY10" fmla="*/ 61722 h 97424"/>
                  <a:gd name="connsiteX11" fmla="*/ 13313 w 16338"/>
                  <a:gd name="connsiteY11" fmla="*/ 68378 h 97424"/>
                  <a:gd name="connsiteX12" fmla="*/ 13313 w 16338"/>
                  <a:gd name="connsiteY12" fmla="*/ 97424 h 97424"/>
                  <a:gd name="connsiteX13" fmla="*/ 2420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6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72" name="Vrije vorm: vorm 471">
                <a:extLst>
                  <a:ext uri="{FF2B5EF4-FFF2-40B4-BE49-F238E27FC236}">
                    <a16:creationId xmlns:a16="http://schemas.microsoft.com/office/drawing/2014/main" id="{BB77A3FD-C384-F394-D8F7-C961277F7A80}"/>
                  </a:ext>
                </a:extLst>
              </p:cNvPr>
              <p:cNvSpPr/>
              <p:nvPr/>
            </p:nvSpPr>
            <p:spPr>
              <a:xfrm>
                <a:off x="1388075" y="3018178"/>
                <a:ext cx="58091" cy="68983"/>
              </a:xfrm>
              <a:custGeom>
                <a:avLst/>
                <a:gdLst>
                  <a:gd name="connsiteX0" fmla="*/ 57486 w 58091"/>
                  <a:gd name="connsiteY0" fmla="*/ 36912 h 68983"/>
                  <a:gd name="connsiteX1" fmla="*/ 11497 w 58091"/>
                  <a:gd name="connsiteY1" fmla="*/ 36912 h 68983"/>
                  <a:gd name="connsiteX2" fmla="*/ 35702 w 58091"/>
                  <a:gd name="connsiteY2" fmla="*/ 59301 h 68983"/>
                  <a:gd name="connsiteX3" fmla="*/ 55671 w 58091"/>
                  <a:gd name="connsiteY3" fmla="*/ 54461 h 68983"/>
                  <a:gd name="connsiteX4" fmla="*/ 56276 w 58091"/>
                  <a:gd name="connsiteY4" fmla="*/ 64142 h 68983"/>
                  <a:gd name="connsiteX5" fmla="*/ 34492 w 58091"/>
                  <a:gd name="connsiteY5" fmla="*/ 68983 h 68983"/>
                  <a:gd name="connsiteX6" fmla="*/ 0 w 58091"/>
                  <a:gd name="connsiteY6" fmla="*/ 33886 h 68983"/>
                  <a:gd name="connsiteX7" fmla="*/ 30861 w 58091"/>
                  <a:gd name="connsiteY7" fmla="*/ 0 h 68983"/>
                  <a:gd name="connsiteX8" fmla="*/ 58091 w 58091"/>
                  <a:gd name="connsiteY8" fmla="*/ 28441 h 68983"/>
                  <a:gd name="connsiteX9" fmla="*/ 57486 w 58091"/>
                  <a:gd name="connsiteY9" fmla="*/ 36912 h 68983"/>
                  <a:gd name="connsiteX10" fmla="*/ 11497 w 58091"/>
                  <a:gd name="connsiteY10" fmla="*/ 29046 h 68983"/>
                  <a:gd name="connsiteX11" fmla="*/ 47804 w 58091"/>
                  <a:gd name="connsiteY11" fmla="*/ 28441 h 68983"/>
                  <a:gd name="connsiteX12" fmla="*/ 47804 w 58091"/>
                  <a:gd name="connsiteY12" fmla="*/ 27835 h 68983"/>
                  <a:gd name="connsiteX13" fmla="*/ 30861 w 58091"/>
                  <a:gd name="connsiteY13" fmla="*/ 8471 h 68983"/>
                  <a:gd name="connsiteX14" fmla="*/ 11497 w 58091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91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861" y="0"/>
                    </a:cubicBezTo>
                    <a:cubicBezTo>
                      <a:pt x="47804" y="0"/>
                      <a:pt x="58091" y="9682"/>
                      <a:pt x="58091" y="28441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1"/>
                    </a:lnTo>
                    <a:lnTo>
                      <a:pt x="47804" y="27835"/>
                    </a:lnTo>
                    <a:cubicBezTo>
                      <a:pt x="47804" y="15128"/>
                      <a:pt x="41148" y="8471"/>
                      <a:pt x="30861" y="8471"/>
                    </a:cubicBezTo>
                    <a:cubicBezTo>
                      <a:pt x="19969" y="9077"/>
                      <a:pt x="13312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423" name="Graphic 423">
              <a:extLst>
                <a:ext uri="{FF2B5EF4-FFF2-40B4-BE49-F238E27FC236}">
                  <a16:creationId xmlns:a16="http://schemas.microsoft.com/office/drawing/2014/main" id="{9A2E0572-D8FB-7DCE-5757-36301E6CB890}"/>
                </a:ext>
              </a:extLst>
            </p:cNvPr>
            <p:cNvGrpSpPr/>
            <p:nvPr/>
          </p:nvGrpSpPr>
          <p:grpSpPr>
            <a:xfrm>
              <a:off x="980225" y="1916850"/>
              <a:ext cx="301348" cy="280788"/>
              <a:chOff x="980225" y="1916850"/>
              <a:chExt cx="301348" cy="280788"/>
            </a:xfrm>
            <a:grpFill/>
          </p:grpSpPr>
          <p:sp>
            <p:nvSpPr>
              <p:cNvPr id="424" name="Vrije vorm: vorm 423">
                <a:extLst>
                  <a:ext uri="{FF2B5EF4-FFF2-40B4-BE49-F238E27FC236}">
                    <a16:creationId xmlns:a16="http://schemas.microsoft.com/office/drawing/2014/main" id="{E7E746E1-8075-C882-87C6-B79E501F9E70}"/>
                  </a:ext>
                </a:extLst>
              </p:cNvPr>
              <p:cNvSpPr/>
              <p:nvPr/>
            </p:nvSpPr>
            <p:spPr>
              <a:xfrm>
                <a:off x="1205329" y="1942259"/>
                <a:ext cx="58696" cy="59926"/>
              </a:xfrm>
              <a:custGeom>
                <a:avLst/>
                <a:gdLst>
                  <a:gd name="connsiteX0" fmla="*/ 29046 w 58696"/>
                  <a:gd name="connsiteY0" fmla="*/ 20 h 59926"/>
                  <a:gd name="connsiteX1" fmla="*/ 0 w 58696"/>
                  <a:gd name="connsiteY1" fmla="*/ 30276 h 59926"/>
                  <a:gd name="connsiteX2" fmla="*/ 29651 w 58696"/>
                  <a:gd name="connsiteY2" fmla="*/ 59926 h 59926"/>
                  <a:gd name="connsiteX3" fmla="*/ 58696 w 58696"/>
                  <a:gd name="connsiteY3" fmla="*/ 29671 h 59926"/>
                  <a:gd name="connsiteX4" fmla="*/ 29046 w 58696"/>
                  <a:gd name="connsiteY4" fmla="*/ 20 h 5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6" h="59926">
                    <a:moveTo>
                      <a:pt x="29046" y="20"/>
                    </a:moveTo>
                    <a:cubicBezTo>
                      <a:pt x="12708" y="20"/>
                      <a:pt x="0" y="13938"/>
                      <a:pt x="0" y="30276"/>
                    </a:cubicBezTo>
                    <a:cubicBezTo>
                      <a:pt x="0" y="46614"/>
                      <a:pt x="13313" y="59926"/>
                      <a:pt x="29651" y="59926"/>
                    </a:cubicBezTo>
                    <a:cubicBezTo>
                      <a:pt x="45989" y="59926"/>
                      <a:pt x="58696" y="46009"/>
                      <a:pt x="58696" y="29671"/>
                    </a:cubicBezTo>
                    <a:cubicBezTo>
                      <a:pt x="58696" y="12727"/>
                      <a:pt x="45384" y="-585"/>
                      <a:pt x="29046" y="2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5" name="Vrije vorm: vorm 424">
                <a:extLst>
                  <a:ext uri="{FF2B5EF4-FFF2-40B4-BE49-F238E27FC236}">
                    <a16:creationId xmlns:a16="http://schemas.microsoft.com/office/drawing/2014/main" id="{1BF69A37-4349-1ADE-D2F9-9B6380045438}"/>
                  </a:ext>
                </a:extLst>
              </p:cNvPr>
              <p:cNvSpPr/>
              <p:nvPr/>
            </p:nvSpPr>
            <p:spPr>
              <a:xfrm>
                <a:off x="1215616" y="2020339"/>
                <a:ext cx="65957" cy="131426"/>
              </a:xfrm>
              <a:custGeom>
                <a:avLst/>
                <a:gdLst>
                  <a:gd name="connsiteX0" fmla="*/ 61722 w 65957"/>
                  <a:gd name="connsiteY0" fmla="*/ 4236 h 131426"/>
                  <a:gd name="connsiteX1" fmla="*/ 53855 w 65957"/>
                  <a:gd name="connsiteY1" fmla="*/ 605 h 131426"/>
                  <a:gd name="connsiteX2" fmla="*/ 53855 w 65957"/>
                  <a:gd name="connsiteY2" fmla="*/ 0 h 131426"/>
                  <a:gd name="connsiteX3" fmla="*/ 53855 w 65957"/>
                  <a:gd name="connsiteY3" fmla="*/ 605 h 131426"/>
                  <a:gd name="connsiteX4" fmla="*/ 0 w 65957"/>
                  <a:gd name="connsiteY4" fmla="*/ 1210 h 131426"/>
                  <a:gd name="connsiteX5" fmla="*/ 3631 w 65957"/>
                  <a:gd name="connsiteY5" fmla="*/ 13313 h 131426"/>
                  <a:gd name="connsiteX6" fmla="*/ 4236 w 65957"/>
                  <a:gd name="connsiteY6" fmla="*/ 102870 h 131426"/>
                  <a:gd name="connsiteX7" fmla="*/ 1210 w 65957"/>
                  <a:gd name="connsiteY7" fmla="*/ 127075 h 131426"/>
                  <a:gd name="connsiteX8" fmla="*/ 21179 w 65957"/>
                  <a:gd name="connsiteY8" fmla="*/ 131311 h 131426"/>
                  <a:gd name="connsiteX9" fmla="*/ 65958 w 65957"/>
                  <a:gd name="connsiteY9" fmla="*/ 85927 h 131426"/>
                  <a:gd name="connsiteX10" fmla="*/ 65353 w 65957"/>
                  <a:gd name="connsiteY10" fmla="*/ 12708 h 131426"/>
                  <a:gd name="connsiteX11" fmla="*/ 61722 w 65957"/>
                  <a:gd name="connsiteY11" fmla="*/ 4236 h 13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957" h="131426">
                    <a:moveTo>
                      <a:pt x="61722" y="4236"/>
                    </a:moveTo>
                    <a:cubicBezTo>
                      <a:pt x="59301" y="1815"/>
                      <a:pt x="56881" y="605"/>
                      <a:pt x="53855" y="605"/>
                    </a:cubicBezTo>
                    <a:lnTo>
                      <a:pt x="53855" y="0"/>
                    </a:lnTo>
                    <a:lnTo>
                      <a:pt x="53855" y="605"/>
                    </a:lnTo>
                    <a:lnTo>
                      <a:pt x="0" y="1210"/>
                    </a:lnTo>
                    <a:cubicBezTo>
                      <a:pt x="2420" y="4841"/>
                      <a:pt x="3631" y="8472"/>
                      <a:pt x="3631" y="13313"/>
                    </a:cubicBezTo>
                    <a:lnTo>
                      <a:pt x="4236" y="102870"/>
                    </a:lnTo>
                    <a:cubicBezTo>
                      <a:pt x="4236" y="111342"/>
                      <a:pt x="3026" y="119208"/>
                      <a:pt x="1210" y="127075"/>
                    </a:cubicBezTo>
                    <a:cubicBezTo>
                      <a:pt x="7261" y="130100"/>
                      <a:pt x="13918" y="131916"/>
                      <a:pt x="21179" y="131311"/>
                    </a:cubicBezTo>
                    <a:cubicBezTo>
                      <a:pt x="45989" y="131311"/>
                      <a:pt x="65958" y="110737"/>
                      <a:pt x="65958" y="85927"/>
                    </a:cubicBezTo>
                    <a:lnTo>
                      <a:pt x="65353" y="12708"/>
                    </a:lnTo>
                    <a:cubicBezTo>
                      <a:pt x="64747" y="9682"/>
                      <a:pt x="63537" y="6656"/>
                      <a:pt x="61722" y="423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6" name="Vrije vorm: vorm 425">
                <a:extLst>
                  <a:ext uri="{FF2B5EF4-FFF2-40B4-BE49-F238E27FC236}">
                    <a16:creationId xmlns:a16="http://schemas.microsoft.com/office/drawing/2014/main" id="{DF663F99-A186-E19E-B3E1-7B7465BC52A7}"/>
                  </a:ext>
                </a:extLst>
              </p:cNvPr>
              <p:cNvSpPr/>
              <p:nvPr/>
            </p:nvSpPr>
            <p:spPr>
              <a:xfrm>
                <a:off x="1067362" y="2025180"/>
                <a:ext cx="139210" cy="172458"/>
              </a:xfrm>
              <a:custGeom>
                <a:avLst/>
                <a:gdLst>
                  <a:gd name="connsiteX0" fmla="*/ 130705 w 139210"/>
                  <a:gd name="connsiteY0" fmla="*/ 0 h 172458"/>
                  <a:gd name="connsiteX1" fmla="*/ 67773 w 139210"/>
                  <a:gd name="connsiteY1" fmla="*/ 605 h 172458"/>
                  <a:gd name="connsiteX2" fmla="*/ 68378 w 139210"/>
                  <a:gd name="connsiteY2" fmla="*/ 99239 h 172458"/>
                  <a:gd name="connsiteX3" fmla="*/ 49620 w 139210"/>
                  <a:gd name="connsiteY3" fmla="*/ 118603 h 172458"/>
                  <a:gd name="connsiteX4" fmla="*/ 0 w 139210"/>
                  <a:gd name="connsiteY4" fmla="*/ 119208 h 172458"/>
                  <a:gd name="connsiteX5" fmla="*/ 68983 w 139210"/>
                  <a:gd name="connsiteY5" fmla="*/ 172459 h 172458"/>
                  <a:gd name="connsiteX6" fmla="*/ 139177 w 139210"/>
                  <a:gd name="connsiteY6" fmla="*/ 99239 h 172458"/>
                  <a:gd name="connsiteX7" fmla="*/ 138572 w 139210"/>
                  <a:gd name="connsiteY7" fmla="*/ 9077 h 172458"/>
                  <a:gd name="connsiteX8" fmla="*/ 130705 w 139210"/>
                  <a:gd name="connsiteY8" fmla="*/ 0 h 17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210" h="172458">
                    <a:moveTo>
                      <a:pt x="130705" y="0"/>
                    </a:moveTo>
                    <a:lnTo>
                      <a:pt x="67773" y="605"/>
                    </a:lnTo>
                    <a:lnTo>
                      <a:pt x="68378" y="99239"/>
                    </a:lnTo>
                    <a:cubicBezTo>
                      <a:pt x="68378" y="109526"/>
                      <a:pt x="59907" y="118603"/>
                      <a:pt x="49620" y="118603"/>
                    </a:cubicBezTo>
                    <a:lnTo>
                      <a:pt x="0" y="119208"/>
                    </a:lnTo>
                    <a:cubicBezTo>
                      <a:pt x="8472" y="149464"/>
                      <a:pt x="36307" y="172459"/>
                      <a:pt x="68983" y="172459"/>
                    </a:cubicBezTo>
                    <a:cubicBezTo>
                      <a:pt x="108316" y="171853"/>
                      <a:pt x="140387" y="138572"/>
                      <a:pt x="139177" y="99239"/>
                    </a:cubicBezTo>
                    <a:lnTo>
                      <a:pt x="138572" y="9077"/>
                    </a:lnTo>
                    <a:cubicBezTo>
                      <a:pt x="139782" y="3631"/>
                      <a:pt x="135546" y="0"/>
                      <a:pt x="130705" y="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7" name="Vrije vorm: vorm 426">
                <a:extLst>
                  <a:ext uri="{FF2B5EF4-FFF2-40B4-BE49-F238E27FC236}">
                    <a16:creationId xmlns:a16="http://schemas.microsoft.com/office/drawing/2014/main" id="{8A419376-CE6A-1075-DE7A-86E0108AADD7}"/>
                  </a:ext>
                </a:extLst>
              </p:cNvPr>
              <p:cNvSpPr/>
              <p:nvPr/>
            </p:nvSpPr>
            <p:spPr>
              <a:xfrm>
                <a:off x="980225" y="1984637"/>
                <a:ext cx="144018" cy="147648"/>
              </a:xfrm>
              <a:custGeom>
                <a:avLst/>
                <a:gdLst>
                  <a:gd name="connsiteX0" fmla="*/ 137362 w 144018"/>
                  <a:gd name="connsiteY0" fmla="*/ 146439 h 147648"/>
                  <a:gd name="connsiteX1" fmla="*/ 144018 w 144018"/>
                  <a:gd name="connsiteY1" fmla="*/ 139177 h 147648"/>
                  <a:gd name="connsiteX2" fmla="*/ 142808 w 144018"/>
                  <a:gd name="connsiteY2" fmla="*/ 7261 h 147648"/>
                  <a:gd name="connsiteX3" fmla="*/ 135547 w 144018"/>
                  <a:gd name="connsiteY3" fmla="*/ 0 h 147648"/>
                  <a:gd name="connsiteX4" fmla="*/ 6656 w 144018"/>
                  <a:gd name="connsiteY4" fmla="*/ 1210 h 147648"/>
                  <a:gd name="connsiteX5" fmla="*/ 0 w 144018"/>
                  <a:gd name="connsiteY5" fmla="*/ 8472 h 147648"/>
                  <a:gd name="connsiteX6" fmla="*/ 1210 w 144018"/>
                  <a:gd name="connsiteY6" fmla="*/ 140387 h 147648"/>
                  <a:gd name="connsiteX7" fmla="*/ 7867 w 144018"/>
                  <a:gd name="connsiteY7" fmla="*/ 147649 h 147648"/>
                  <a:gd name="connsiteX8" fmla="*/ 137362 w 144018"/>
                  <a:gd name="connsiteY8" fmla="*/ 146439 h 147648"/>
                  <a:gd name="connsiteX9" fmla="*/ 33281 w 144018"/>
                  <a:gd name="connsiteY9" fmla="*/ 25415 h 147648"/>
                  <a:gd name="connsiteX10" fmla="*/ 110131 w 144018"/>
                  <a:gd name="connsiteY10" fmla="*/ 24810 h 147648"/>
                  <a:gd name="connsiteX11" fmla="*/ 110131 w 144018"/>
                  <a:gd name="connsiteY11" fmla="*/ 44174 h 147648"/>
                  <a:gd name="connsiteX12" fmla="*/ 81086 w 144018"/>
                  <a:gd name="connsiteY12" fmla="*/ 44174 h 147648"/>
                  <a:gd name="connsiteX13" fmla="*/ 81691 w 144018"/>
                  <a:gd name="connsiteY13" fmla="*/ 123444 h 147648"/>
                  <a:gd name="connsiteX14" fmla="*/ 62932 w 144018"/>
                  <a:gd name="connsiteY14" fmla="*/ 123444 h 147648"/>
                  <a:gd name="connsiteX15" fmla="*/ 62327 w 144018"/>
                  <a:gd name="connsiteY15" fmla="*/ 44174 h 147648"/>
                  <a:gd name="connsiteX16" fmla="*/ 33281 w 144018"/>
                  <a:gd name="connsiteY16" fmla="*/ 44174 h 147648"/>
                  <a:gd name="connsiteX17" fmla="*/ 33281 w 144018"/>
                  <a:gd name="connsiteY17" fmla="*/ 25415 h 14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4018" h="147648">
                    <a:moveTo>
                      <a:pt x="137362" y="146439"/>
                    </a:moveTo>
                    <a:cubicBezTo>
                      <a:pt x="140993" y="146439"/>
                      <a:pt x="144018" y="143413"/>
                      <a:pt x="144018" y="139177"/>
                    </a:cubicBezTo>
                    <a:lnTo>
                      <a:pt x="142808" y="7261"/>
                    </a:lnTo>
                    <a:cubicBezTo>
                      <a:pt x="142808" y="3631"/>
                      <a:pt x="139782" y="0"/>
                      <a:pt x="135547" y="0"/>
                    </a:cubicBezTo>
                    <a:lnTo>
                      <a:pt x="6656" y="1210"/>
                    </a:lnTo>
                    <a:cubicBezTo>
                      <a:pt x="3026" y="1210"/>
                      <a:pt x="0" y="4236"/>
                      <a:pt x="0" y="8472"/>
                    </a:cubicBezTo>
                    <a:lnTo>
                      <a:pt x="1210" y="140387"/>
                    </a:lnTo>
                    <a:cubicBezTo>
                      <a:pt x="1210" y="144018"/>
                      <a:pt x="4236" y="147649"/>
                      <a:pt x="7867" y="147649"/>
                    </a:cubicBezTo>
                    <a:lnTo>
                      <a:pt x="137362" y="146439"/>
                    </a:lnTo>
                    <a:close/>
                    <a:moveTo>
                      <a:pt x="33281" y="25415"/>
                    </a:moveTo>
                    <a:lnTo>
                      <a:pt x="110131" y="24810"/>
                    </a:lnTo>
                    <a:lnTo>
                      <a:pt x="110131" y="44174"/>
                    </a:lnTo>
                    <a:lnTo>
                      <a:pt x="81086" y="44174"/>
                    </a:lnTo>
                    <a:lnTo>
                      <a:pt x="81691" y="123444"/>
                    </a:lnTo>
                    <a:lnTo>
                      <a:pt x="62932" y="123444"/>
                    </a:lnTo>
                    <a:lnTo>
                      <a:pt x="62327" y="44174"/>
                    </a:lnTo>
                    <a:lnTo>
                      <a:pt x="33281" y="44174"/>
                    </a:lnTo>
                    <a:lnTo>
                      <a:pt x="33281" y="2541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8" name="Vrije vorm: vorm 427">
                <a:extLst>
                  <a:ext uri="{FF2B5EF4-FFF2-40B4-BE49-F238E27FC236}">
                    <a16:creationId xmlns:a16="http://schemas.microsoft.com/office/drawing/2014/main" id="{A49D5CBF-F4A5-2D34-C563-752687266E74}"/>
                  </a:ext>
                </a:extLst>
              </p:cNvPr>
              <p:cNvSpPr/>
              <p:nvPr/>
            </p:nvSpPr>
            <p:spPr>
              <a:xfrm>
                <a:off x="1092777" y="1916850"/>
                <a:ext cx="84111" cy="86545"/>
              </a:xfrm>
              <a:custGeom>
                <a:avLst/>
                <a:gdLst>
                  <a:gd name="connsiteX0" fmla="*/ 41753 w 84111"/>
                  <a:gd name="connsiteY0" fmla="*/ 14 h 86545"/>
                  <a:gd name="connsiteX1" fmla="*/ 0 w 84111"/>
                  <a:gd name="connsiteY1" fmla="*/ 43582 h 86545"/>
                  <a:gd name="connsiteX2" fmla="*/ 2420 w 84111"/>
                  <a:gd name="connsiteY2" fmla="*/ 57500 h 86545"/>
                  <a:gd name="connsiteX3" fmla="*/ 22995 w 84111"/>
                  <a:gd name="connsiteY3" fmla="*/ 57500 h 86545"/>
                  <a:gd name="connsiteX4" fmla="*/ 42358 w 84111"/>
                  <a:gd name="connsiteY4" fmla="*/ 76258 h 86545"/>
                  <a:gd name="connsiteX5" fmla="*/ 42358 w 84111"/>
                  <a:gd name="connsiteY5" fmla="*/ 86546 h 86545"/>
                  <a:gd name="connsiteX6" fmla="*/ 42358 w 84111"/>
                  <a:gd name="connsiteY6" fmla="*/ 86546 h 86545"/>
                  <a:gd name="connsiteX7" fmla="*/ 84111 w 84111"/>
                  <a:gd name="connsiteY7" fmla="*/ 42977 h 86545"/>
                  <a:gd name="connsiteX8" fmla="*/ 41753 w 84111"/>
                  <a:gd name="connsiteY8" fmla="*/ 14 h 86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111" h="86545">
                    <a:moveTo>
                      <a:pt x="41753" y="14"/>
                    </a:moveTo>
                    <a:cubicBezTo>
                      <a:pt x="18759" y="14"/>
                      <a:pt x="0" y="19377"/>
                      <a:pt x="0" y="43582"/>
                    </a:cubicBezTo>
                    <a:cubicBezTo>
                      <a:pt x="0" y="48423"/>
                      <a:pt x="605" y="52659"/>
                      <a:pt x="2420" y="57500"/>
                    </a:cubicBezTo>
                    <a:lnTo>
                      <a:pt x="22995" y="57500"/>
                    </a:lnTo>
                    <a:cubicBezTo>
                      <a:pt x="33281" y="57500"/>
                      <a:pt x="42358" y="65972"/>
                      <a:pt x="42358" y="76258"/>
                    </a:cubicBezTo>
                    <a:lnTo>
                      <a:pt x="42358" y="86546"/>
                    </a:lnTo>
                    <a:cubicBezTo>
                      <a:pt x="42358" y="86546"/>
                      <a:pt x="42358" y="86546"/>
                      <a:pt x="42358" y="86546"/>
                    </a:cubicBezTo>
                    <a:cubicBezTo>
                      <a:pt x="65353" y="86546"/>
                      <a:pt x="84111" y="67182"/>
                      <a:pt x="84111" y="42977"/>
                    </a:cubicBezTo>
                    <a:cubicBezTo>
                      <a:pt x="84111" y="18772"/>
                      <a:pt x="64748" y="-591"/>
                      <a:pt x="41753" y="1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3" name="Groep 2">
            <a:extLst>
              <a:ext uri="{FF2B5EF4-FFF2-40B4-BE49-F238E27FC236}">
                <a16:creationId xmlns:a16="http://schemas.microsoft.com/office/drawing/2014/main" id="{7D4A7B7C-B927-DD32-D832-37D93772BB00}"/>
              </a:ext>
            </a:extLst>
          </p:cNvPr>
          <p:cNvGrpSpPr/>
          <p:nvPr/>
        </p:nvGrpSpPr>
        <p:grpSpPr>
          <a:xfrm>
            <a:off x="4661156" y="1741342"/>
            <a:ext cx="4082751" cy="2838202"/>
            <a:chOff x="4661156" y="1741342"/>
            <a:chExt cx="4082751" cy="2838202"/>
          </a:xfrm>
        </p:grpSpPr>
        <p:grpSp>
          <p:nvGrpSpPr>
            <p:cNvPr id="4" name="Groep 3">
              <a:extLst>
                <a:ext uri="{FF2B5EF4-FFF2-40B4-BE49-F238E27FC236}">
                  <a16:creationId xmlns:a16="http://schemas.microsoft.com/office/drawing/2014/main" id="{E4941D4A-14A7-8173-5E5C-7C8567F9CF72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241" name="Vrije vorm: vorm 240">
                <a:extLst>
                  <a:ext uri="{FF2B5EF4-FFF2-40B4-BE49-F238E27FC236}">
                    <a16:creationId xmlns:a16="http://schemas.microsoft.com/office/drawing/2014/main" id="{6D91F213-187A-FD54-2A9A-9BC1758AD836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42" name="Graphic 138">
                <a:extLst>
                  <a:ext uri="{FF2B5EF4-FFF2-40B4-BE49-F238E27FC236}">
                    <a16:creationId xmlns:a16="http://schemas.microsoft.com/office/drawing/2014/main" id="{DB8AF731-AE66-9E25-0F1C-8E97EED41DD2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371" name="Vrije vorm: vorm 370">
                  <a:extLst>
                    <a:ext uri="{FF2B5EF4-FFF2-40B4-BE49-F238E27FC236}">
                      <a16:creationId xmlns:a16="http://schemas.microsoft.com/office/drawing/2014/main" id="{D571A5CB-8604-B901-B4DD-D58395BE73B2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2" name="Vrije vorm: vorm 371">
                  <a:extLst>
                    <a:ext uri="{FF2B5EF4-FFF2-40B4-BE49-F238E27FC236}">
                      <a16:creationId xmlns:a16="http://schemas.microsoft.com/office/drawing/2014/main" id="{A1E0F716-26AE-65FF-5E02-52F1C7978F2A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3" name="Vrije vorm: vorm 372">
                  <a:extLst>
                    <a:ext uri="{FF2B5EF4-FFF2-40B4-BE49-F238E27FC236}">
                      <a16:creationId xmlns:a16="http://schemas.microsoft.com/office/drawing/2014/main" id="{D3B94117-CE40-0B4D-6310-05531E6C6398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4" name="Vrije vorm: vorm 373">
                  <a:extLst>
                    <a:ext uri="{FF2B5EF4-FFF2-40B4-BE49-F238E27FC236}">
                      <a16:creationId xmlns:a16="http://schemas.microsoft.com/office/drawing/2014/main" id="{163A3614-6BCA-6854-A90F-519B86B91D39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5" name="Vrije vorm: vorm 374">
                  <a:extLst>
                    <a:ext uri="{FF2B5EF4-FFF2-40B4-BE49-F238E27FC236}">
                      <a16:creationId xmlns:a16="http://schemas.microsoft.com/office/drawing/2014/main" id="{C4F96D8B-FAEB-D34B-E689-F08530D9578A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43" name="Graphic 138">
                <a:extLst>
                  <a:ext uri="{FF2B5EF4-FFF2-40B4-BE49-F238E27FC236}">
                    <a16:creationId xmlns:a16="http://schemas.microsoft.com/office/drawing/2014/main" id="{C49BEB74-2A1A-F972-D9A4-614CB8D9A1C9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244" name="Vrije vorm: vorm 243">
                  <a:extLst>
                    <a:ext uri="{FF2B5EF4-FFF2-40B4-BE49-F238E27FC236}">
                      <a16:creationId xmlns:a16="http://schemas.microsoft.com/office/drawing/2014/main" id="{82AA89B7-5052-2992-6FE7-1B8080A27F49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45" name="Vrije vorm: vorm 244">
                  <a:extLst>
                    <a:ext uri="{FF2B5EF4-FFF2-40B4-BE49-F238E27FC236}">
                      <a16:creationId xmlns:a16="http://schemas.microsoft.com/office/drawing/2014/main" id="{D8ABFE0C-6B11-AECA-D499-7C3E9E663DB6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46" name="Vrije vorm: vorm 245">
                  <a:extLst>
                    <a:ext uri="{FF2B5EF4-FFF2-40B4-BE49-F238E27FC236}">
                      <a16:creationId xmlns:a16="http://schemas.microsoft.com/office/drawing/2014/main" id="{3F125008-241B-CABA-412D-320915EA5B89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47" name="Vrije vorm: vorm 246">
                  <a:extLst>
                    <a:ext uri="{FF2B5EF4-FFF2-40B4-BE49-F238E27FC236}">
                      <a16:creationId xmlns:a16="http://schemas.microsoft.com/office/drawing/2014/main" id="{3AF043AD-A04A-D846-113D-690F36AB9C2A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69" name="Vrije vorm: vorm 368">
                  <a:extLst>
                    <a:ext uri="{FF2B5EF4-FFF2-40B4-BE49-F238E27FC236}">
                      <a16:creationId xmlns:a16="http://schemas.microsoft.com/office/drawing/2014/main" id="{D52F4188-9229-8146-F998-4D181E08455F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0" name="Vrije vorm: vorm 369">
                  <a:extLst>
                    <a:ext uri="{FF2B5EF4-FFF2-40B4-BE49-F238E27FC236}">
                      <a16:creationId xmlns:a16="http://schemas.microsoft.com/office/drawing/2014/main" id="{48746259-245A-EEF3-A53D-4309E9B90CD4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F3660DF9-6CD5-AC30-65A5-FEA97B2ED434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231" name="Vrije vorm: vorm 230">
                <a:extLst>
                  <a:ext uri="{FF2B5EF4-FFF2-40B4-BE49-F238E27FC236}">
                    <a16:creationId xmlns:a16="http://schemas.microsoft.com/office/drawing/2014/main" id="{C53B8AB4-8325-3638-C414-DE656A076D2C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32" name="Graphic 138">
                <a:extLst>
                  <a:ext uri="{FF2B5EF4-FFF2-40B4-BE49-F238E27FC236}">
                    <a16:creationId xmlns:a16="http://schemas.microsoft.com/office/drawing/2014/main" id="{65285DB9-998D-FE07-C2DD-38A4225B4FC8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238" name="Vrije vorm: vorm 237">
                  <a:extLst>
                    <a:ext uri="{FF2B5EF4-FFF2-40B4-BE49-F238E27FC236}">
                      <a16:creationId xmlns:a16="http://schemas.microsoft.com/office/drawing/2014/main" id="{2F5ADAB7-BCAA-0A67-B414-EF220C7952C6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9" name="Vrije vorm: vorm 238">
                  <a:extLst>
                    <a:ext uri="{FF2B5EF4-FFF2-40B4-BE49-F238E27FC236}">
                      <a16:creationId xmlns:a16="http://schemas.microsoft.com/office/drawing/2014/main" id="{7A1523FB-4279-5A5B-A1DC-FFD7E5394DEB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40" name="Vrije vorm: vorm 239">
                  <a:extLst>
                    <a:ext uri="{FF2B5EF4-FFF2-40B4-BE49-F238E27FC236}">
                      <a16:creationId xmlns:a16="http://schemas.microsoft.com/office/drawing/2014/main" id="{E0257179-5768-B7B6-7D5C-B75D6767F192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33" name="Graphic 138">
                <a:extLst>
                  <a:ext uri="{FF2B5EF4-FFF2-40B4-BE49-F238E27FC236}">
                    <a16:creationId xmlns:a16="http://schemas.microsoft.com/office/drawing/2014/main" id="{8C88D0AC-1956-6F51-2D0D-ECCAB4AC239A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234" name="Vrije vorm: vorm 233">
                  <a:extLst>
                    <a:ext uri="{FF2B5EF4-FFF2-40B4-BE49-F238E27FC236}">
                      <a16:creationId xmlns:a16="http://schemas.microsoft.com/office/drawing/2014/main" id="{23BD8CD3-3BA3-19E0-7ED3-F6912985AB53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5" name="Vrije vorm: vorm 234">
                  <a:extLst>
                    <a:ext uri="{FF2B5EF4-FFF2-40B4-BE49-F238E27FC236}">
                      <a16:creationId xmlns:a16="http://schemas.microsoft.com/office/drawing/2014/main" id="{DBA42A44-02C2-3559-1E93-CBE1E540F3CA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6" name="Vrije vorm: vorm 235">
                  <a:extLst>
                    <a:ext uri="{FF2B5EF4-FFF2-40B4-BE49-F238E27FC236}">
                      <a16:creationId xmlns:a16="http://schemas.microsoft.com/office/drawing/2014/main" id="{CECF89DB-1411-5BB3-9B67-CB5011834F37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7" name="Vrije vorm: vorm 236">
                  <a:extLst>
                    <a:ext uri="{FF2B5EF4-FFF2-40B4-BE49-F238E27FC236}">
                      <a16:creationId xmlns:a16="http://schemas.microsoft.com/office/drawing/2014/main" id="{EF3D2A1A-59AD-3D7B-5C73-2C330ABF52A9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9A0419A2-3E22-330F-51C3-525D76163168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29" name="Vrije vorm: vorm 28">
                <a:extLst>
                  <a:ext uri="{FF2B5EF4-FFF2-40B4-BE49-F238E27FC236}">
                    <a16:creationId xmlns:a16="http://schemas.microsoft.com/office/drawing/2014/main" id="{50BAFCC6-DF49-807D-2547-9FC7AC406C74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0" name="Graphic 138">
                <a:extLst>
                  <a:ext uri="{FF2B5EF4-FFF2-40B4-BE49-F238E27FC236}">
                    <a16:creationId xmlns:a16="http://schemas.microsoft.com/office/drawing/2014/main" id="{9846108E-4076-7464-793D-12E65FC750B7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479" name="Vrije vorm: vorm 478">
                  <a:extLst>
                    <a:ext uri="{FF2B5EF4-FFF2-40B4-BE49-F238E27FC236}">
                      <a16:creationId xmlns:a16="http://schemas.microsoft.com/office/drawing/2014/main" id="{873BF9E9-1AEC-92FB-8EF5-D10F434B6EF4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4" name="Vrije vorm: vorm 223">
                  <a:extLst>
                    <a:ext uri="{FF2B5EF4-FFF2-40B4-BE49-F238E27FC236}">
                      <a16:creationId xmlns:a16="http://schemas.microsoft.com/office/drawing/2014/main" id="{84B4F76E-2E26-CB33-6510-C117F6DB1F26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5" name="Vrije vorm: vorm 224">
                  <a:extLst>
                    <a:ext uri="{FF2B5EF4-FFF2-40B4-BE49-F238E27FC236}">
                      <a16:creationId xmlns:a16="http://schemas.microsoft.com/office/drawing/2014/main" id="{75DA9A23-B6BC-6504-706F-A18F1475C641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6" name="Vrije vorm: vorm 225">
                  <a:extLst>
                    <a:ext uri="{FF2B5EF4-FFF2-40B4-BE49-F238E27FC236}">
                      <a16:creationId xmlns:a16="http://schemas.microsoft.com/office/drawing/2014/main" id="{71A44EDB-1569-6E0D-186C-273A830766F5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7" name="Vrije vorm: vorm 226">
                  <a:extLst>
                    <a:ext uri="{FF2B5EF4-FFF2-40B4-BE49-F238E27FC236}">
                      <a16:creationId xmlns:a16="http://schemas.microsoft.com/office/drawing/2014/main" id="{7EBC1B69-1E4E-3817-F75F-6F4BC27EDAE3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8" name="Vrije vorm: vorm 227">
                  <a:extLst>
                    <a:ext uri="{FF2B5EF4-FFF2-40B4-BE49-F238E27FC236}">
                      <a16:creationId xmlns:a16="http://schemas.microsoft.com/office/drawing/2014/main" id="{1EA0928F-DC5B-6447-1782-8EE3FF080885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9" name="Vrije vorm: vorm 228">
                  <a:extLst>
                    <a:ext uri="{FF2B5EF4-FFF2-40B4-BE49-F238E27FC236}">
                      <a16:creationId xmlns:a16="http://schemas.microsoft.com/office/drawing/2014/main" id="{B279394A-3C75-D287-08D1-8096AF128382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0" name="Vrije vorm: vorm 229">
                  <a:extLst>
                    <a:ext uri="{FF2B5EF4-FFF2-40B4-BE49-F238E27FC236}">
                      <a16:creationId xmlns:a16="http://schemas.microsoft.com/office/drawing/2014/main" id="{9048AE5F-2B12-0608-2F59-256221CAFC61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31" name="Graphic 138">
                <a:extLst>
                  <a:ext uri="{FF2B5EF4-FFF2-40B4-BE49-F238E27FC236}">
                    <a16:creationId xmlns:a16="http://schemas.microsoft.com/office/drawing/2014/main" id="{2FBA9A2C-F172-0720-10A5-EC2A83DA06B9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473" name="Vrije vorm: vorm 472">
                  <a:extLst>
                    <a:ext uri="{FF2B5EF4-FFF2-40B4-BE49-F238E27FC236}">
                      <a16:creationId xmlns:a16="http://schemas.microsoft.com/office/drawing/2014/main" id="{DE1B403E-5F2A-7CBF-B1C0-6CA87F16D0EC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4" name="Vrije vorm: vorm 473">
                  <a:extLst>
                    <a:ext uri="{FF2B5EF4-FFF2-40B4-BE49-F238E27FC236}">
                      <a16:creationId xmlns:a16="http://schemas.microsoft.com/office/drawing/2014/main" id="{0536C530-2747-D99F-B027-FD0CADEAA7CE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5" name="Vrije vorm: vorm 474">
                  <a:extLst>
                    <a:ext uri="{FF2B5EF4-FFF2-40B4-BE49-F238E27FC236}">
                      <a16:creationId xmlns:a16="http://schemas.microsoft.com/office/drawing/2014/main" id="{364A15F5-0F2D-9EE7-6DA9-DC89C18B4EB2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6" name="Vrije vorm: vorm 475">
                  <a:extLst>
                    <a:ext uri="{FF2B5EF4-FFF2-40B4-BE49-F238E27FC236}">
                      <a16:creationId xmlns:a16="http://schemas.microsoft.com/office/drawing/2014/main" id="{2D2430E5-C591-D66E-4E8B-4474BDD3D2A0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7" name="Vrije vorm: vorm 476">
                  <a:extLst>
                    <a:ext uri="{FF2B5EF4-FFF2-40B4-BE49-F238E27FC236}">
                      <a16:creationId xmlns:a16="http://schemas.microsoft.com/office/drawing/2014/main" id="{0281D709-67E3-1256-67FD-703A3FADFAA8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8" name="Vrije vorm: vorm 477">
                  <a:extLst>
                    <a:ext uri="{FF2B5EF4-FFF2-40B4-BE49-F238E27FC236}">
                      <a16:creationId xmlns:a16="http://schemas.microsoft.com/office/drawing/2014/main" id="{9D7F1256-C42C-0A12-D50D-FCA9977528AB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8" name="Groep 7">
              <a:extLst>
                <a:ext uri="{FF2B5EF4-FFF2-40B4-BE49-F238E27FC236}">
                  <a16:creationId xmlns:a16="http://schemas.microsoft.com/office/drawing/2014/main" id="{57C40059-1F12-B0C1-944A-97265CE4CED8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21" name="Vrije vorm: vorm 20">
                <a:extLst>
                  <a:ext uri="{FF2B5EF4-FFF2-40B4-BE49-F238E27FC236}">
                    <a16:creationId xmlns:a16="http://schemas.microsoft.com/office/drawing/2014/main" id="{B40A0778-827F-8684-9E55-3A11B1CD1266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2" name="Graphic 138">
                <a:extLst>
                  <a:ext uri="{FF2B5EF4-FFF2-40B4-BE49-F238E27FC236}">
                    <a16:creationId xmlns:a16="http://schemas.microsoft.com/office/drawing/2014/main" id="{A86A1191-3701-000B-AD65-36F70E0FCE15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24" name="Vrije vorm: vorm 23">
                  <a:extLst>
                    <a:ext uri="{FF2B5EF4-FFF2-40B4-BE49-F238E27FC236}">
                      <a16:creationId xmlns:a16="http://schemas.microsoft.com/office/drawing/2014/main" id="{486B6165-D29B-F1A7-A9A3-CC6A28FC9D1B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5" name="Vrije vorm: vorm 24">
                  <a:extLst>
                    <a:ext uri="{FF2B5EF4-FFF2-40B4-BE49-F238E27FC236}">
                      <a16:creationId xmlns:a16="http://schemas.microsoft.com/office/drawing/2014/main" id="{17C4B0A6-5F9D-14BD-308A-9E5A56F88B8C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" name="Vrije vorm: vorm 25">
                  <a:extLst>
                    <a:ext uri="{FF2B5EF4-FFF2-40B4-BE49-F238E27FC236}">
                      <a16:creationId xmlns:a16="http://schemas.microsoft.com/office/drawing/2014/main" id="{DCCCE0D7-CC19-CFFD-C02E-72C7AE3BE01F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" name="Vrije vorm: vorm 26">
                  <a:extLst>
                    <a:ext uri="{FF2B5EF4-FFF2-40B4-BE49-F238E27FC236}">
                      <a16:creationId xmlns:a16="http://schemas.microsoft.com/office/drawing/2014/main" id="{45F29CAB-C8CE-B7B1-F258-A104392A0AA0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" name="Vrije vorm: vorm 27">
                  <a:extLst>
                    <a:ext uri="{FF2B5EF4-FFF2-40B4-BE49-F238E27FC236}">
                      <a16:creationId xmlns:a16="http://schemas.microsoft.com/office/drawing/2014/main" id="{42CEDAB6-609F-E619-F64C-A3C0A5BEFEB0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3" name="Vrije vorm: vorm 22">
                <a:extLst>
                  <a:ext uri="{FF2B5EF4-FFF2-40B4-BE49-F238E27FC236}">
                    <a16:creationId xmlns:a16="http://schemas.microsoft.com/office/drawing/2014/main" id="{7D510346-7E7C-E814-F25C-9B285A34540B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01CBA56D-7229-E3EC-1508-AC9EF9122F63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10" name="Vrije vorm: vorm 9">
                <a:extLst>
                  <a:ext uri="{FF2B5EF4-FFF2-40B4-BE49-F238E27FC236}">
                    <a16:creationId xmlns:a16="http://schemas.microsoft.com/office/drawing/2014/main" id="{1FDC6864-673D-449C-B32C-79D085663DDB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11" name="Graphic 138">
                <a:extLst>
                  <a:ext uri="{FF2B5EF4-FFF2-40B4-BE49-F238E27FC236}">
                    <a16:creationId xmlns:a16="http://schemas.microsoft.com/office/drawing/2014/main" id="{46225CA6-90BA-3BB6-1DE3-907F58505DD9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13" name="Vrije vorm: vorm 12">
                  <a:extLst>
                    <a:ext uri="{FF2B5EF4-FFF2-40B4-BE49-F238E27FC236}">
                      <a16:creationId xmlns:a16="http://schemas.microsoft.com/office/drawing/2014/main" id="{0E535F4E-6EB3-BB44-87ED-5F011DCD80AB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4" name="Vrije vorm: vorm 13">
                  <a:extLst>
                    <a:ext uri="{FF2B5EF4-FFF2-40B4-BE49-F238E27FC236}">
                      <a16:creationId xmlns:a16="http://schemas.microsoft.com/office/drawing/2014/main" id="{67C08205-1633-D312-370F-059920B40F54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5" name="Vrije vorm: vorm 14">
                  <a:extLst>
                    <a:ext uri="{FF2B5EF4-FFF2-40B4-BE49-F238E27FC236}">
                      <a16:creationId xmlns:a16="http://schemas.microsoft.com/office/drawing/2014/main" id="{5868CF58-A785-962A-3A79-B11721EB4020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6" name="Vrije vorm: vorm 15">
                  <a:extLst>
                    <a:ext uri="{FF2B5EF4-FFF2-40B4-BE49-F238E27FC236}">
                      <a16:creationId xmlns:a16="http://schemas.microsoft.com/office/drawing/2014/main" id="{95BEE488-42A9-2AF4-4EA9-6B02A657E6CB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7" name="Vrije vorm: vorm 16">
                  <a:extLst>
                    <a:ext uri="{FF2B5EF4-FFF2-40B4-BE49-F238E27FC236}">
                      <a16:creationId xmlns:a16="http://schemas.microsoft.com/office/drawing/2014/main" id="{54015727-9B2D-B64B-2D6B-08ACC48C490E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8" name="Vrije vorm: vorm 17">
                  <a:extLst>
                    <a:ext uri="{FF2B5EF4-FFF2-40B4-BE49-F238E27FC236}">
                      <a16:creationId xmlns:a16="http://schemas.microsoft.com/office/drawing/2014/main" id="{86C65318-F898-B6F9-B5EF-32915122D9F9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9" name="Vrije vorm: vorm 18">
                  <a:extLst>
                    <a:ext uri="{FF2B5EF4-FFF2-40B4-BE49-F238E27FC236}">
                      <a16:creationId xmlns:a16="http://schemas.microsoft.com/office/drawing/2014/main" id="{CE691B11-F391-A103-AE55-34277E4CDA69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0" name="Vrije vorm: vorm 19">
                  <a:extLst>
                    <a:ext uri="{FF2B5EF4-FFF2-40B4-BE49-F238E27FC236}">
                      <a16:creationId xmlns:a16="http://schemas.microsoft.com/office/drawing/2014/main" id="{648A2406-83FB-110D-DB55-FFBDB1E35018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F35806CB-D135-C4F1-EE51-AFA9710356B4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376" name="Groep 375">
            <a:extLst>
              <a:ext uri="{FF2B5EF4-FFF2-40B4-BE49-F238E27FC236}">
                <a16:creationId xmlns:a16="http://schemas.microsoft.com/office/drawing/2014/main" id="{201AF5B0-A220-F8BA-7386-730AF3A005D3}"/>
              </a:ext>
            </a:extLst>
          </p:cNvPr>
          <p:cNvGrpSpPr/>
          <p:nvPr/>
        </p:nvGrpSpPr>
        <p:grpSpPr>
          <a:xfrm>
            <a:off x="7097501" y="661679"/>
            <a:ext cx="1476719" cy="1535940"/>
            <a:chOff x="7097501" y="661679"/>
            <a:chExt cx="1476719" cy="1535940"/>
          </a:xfrm>
        </p:grpSpPr>
        <p:sp>
          <p:nvSpPr>
            <p:cNvPr id="377" name="Vrije vorm: vorm 376">
              <a:extLst>
                <a:ext uri="{FF2B5EF4-FFF2-40B4-BE49-F238E27FC236}">
                  <a16:creationId xmlns:a16="http://schemas.microsoft.com/office/drawing/2014/main" id="{8BB76209-46A8-A82C-6694-06CD286D7397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78" name="Graphic 138">
              <a:extLst>
                <a:ext uri="{FF2B5EF4-FFF2-40B4-BE49-F238E27FC236}">
                  <a16:creationId xmlns:a16="http://schemas.microsoft.com/office/drawing/2014/main" id="{339AAA32-954B-1C84-2FAB-6D2DA41656E3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419" name="Vrije vorm: vorm 418">
                <a:extLst>
                  <a:ext uri="{FF2B5EF4-FFF2-40B4-BE49-F238E27FC236}">
                    <a16:creationId xmlns:a16="http://schemas.microsoft.com/office/drawing/2014/main" id="{FDCA70B4-7CCB-918F-90CB-EEB019133D7B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0" name="Vrije vorm: vorm 419">
                <a:extLst>
                  <a:ext uri="{FF2B5EF4-FFF2-40B4-BE49-F238E27FC236}">
                    <a16:creationId xmlns:a16="http://schemas.microsoft.com/office/drawing/2014/main" id="{BAD2A70A-3643-9198-CE79-281E4396D460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1" name="Vrije vorm: vorm 420">
                <a:extLst>
                  <a:ext uri="{FF2B5EF4-FFF2-40B4-BE49-F238E27FC236}">
                    <a16:creationId xmlns:a16="http://schemas.microsoft.com/office/drawing/2014/main" id="{7A959BB0-ABC1-2E4B-B67B-4A5CC8D7DD99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2" name="Vrije vorm: vorm 421">
                <a:extLst>
                  <a:ext uri="{FF2B5EF4-FFF2-40B4-BE49-F238E27FC236}">
                    <a16:creationId xmlns:a16="http://schemas.microsoft.com/office/drawing/2014/main" id="{D96494FE-D0CA-023D-8CA4-B2F94D3BE314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0" name="Vrije vorm: vorm 479">
                <a:extLst>
                  <a:ext uri="{FF2B5EF4-FFF2-40B4-BE49-F238E27FC236}">
                    <a16:creationId xmlns:a16="http://schemas.microsoft.com/office/drawing/2014/main" id="{7511404E-66D7-41EF-B5CA-D36DD59BD2CD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1" name="Vrije vorm: vorm 480">
                <a:extLst>
                  <a:ext uri="{FF2B5EF4-FFF2-40B4-BE49-F238E27FC236}">
                    <a16:creationId xmlns:a16="http://schemas.microsoft.com/office/drawing/2014/main" id="{E8D83C09-F707-4A5F-BF29-738B2AF3CEBE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2" name="Vrije vorm: vorm 481">
                <a:extLst>
                  <a:ext uri="{FF2B5EF4-FFF2-40B4-BE49-F238E27FC236}">
                    <a16:creationId xmlns:a16="http://schemas.microsoft.com/office/drawing/2014/main" id="{8E8A3260-E0F2-8BF0-A126-12DB657835DC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3" name="Vrije vorm: vorm 482">
                <a:extLst>
                  <a:ext uri="{FF2B5EF4-FFF2-40B4-BE49-F238E27FC236}">
                    <a16:creationId xmlns:a16="http://schemas.microsoft.com/office/drawing/2014/main" id="{4A1A3B7B-2CE2-97EB-21B7-CB2ED2AB3301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4" name="Vrije vorm: vorm 483">
                <a:extLst>
                  <a:ext uri="{FF2B5EF4-FFF2-40B4-BE49-F238E27FC236}">
                    <a16:creationId xmlns:a16="http://schemas.microsoft.com/office/drawing/2014/main" id="{2845CCE0-4F91-524E-E48D-D485FD6E7474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5" name="Vrije vorm: vorm 484">
                <a:extLst>
                  <a:ext uri="{FF2B5EF4-FFF2-40B4-BE49-F238E27FC236}">
                    <a16:creationId xmlns:a16="http://schemas.microsoft.com/office/drawing/2014/main" id="{AC57DDF1-6624-D5DE-C824-6EE06EB7933E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379" name="Groep 378">
              <a:extLst>
                <a:ext uri="{FF2B5EF4-FFF2-40B4-BE49-F238E27FC236}">
                  <a16:creationId xmlns:a16="http://schemas.microsoft.com/office/drawing/2014/main" id="{726A252E-7BE2-9519-1A45-7DB451E50DA2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380" name="Vrije vorm: vorm 379">
                <a:extLst>
                  <a:ext uri="{FF2B5EF4-FFF2-40B4-BE49-F238E27FC236}">
                    <a16:creationId xmlns:a16="http://schemas.microsoft.com/office/drawing/2014/main" id="{3BD8D456-6798-5E80-4B38-DB7B3725B3D4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81" name="Graphic 138">
                <a:extLst>
                  <a:ext uri="{FF2B5EF4-FFF2-40B4-BE49-F238E27FC236}">
                    <a16:creationId xmlns:a16="http://schemas.microsoft.com/office/drawing/2014/main" id="{0AC6C55B-9187-59D9-2198-30FAECA0C847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382" name="Vrije vorm: vorm 381">
                  <a:extLst>
                    <a:ext uri="{FF2B5EF4-FFF2-40B4-BE49-F238E27FC236}">
                      <a16:creationId xmlns:a16="http://schemas.microsoft.com/office/drawing/2014/main" id="{27A08430-B59A-E666-39E3-F6C60485D750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83" name="Vrije vorm: vorm 382">
                  <a:extLst>
                    <a:ext uri="{FF2B5EF4-FFF2-40B4-BE49-F238E27FC236}">
                      <a16:creationId xmlns:a16="http://schemas.microsoft.com/office/drawing/2014/main" id="{4BF8B54F-151C-C023-FD3C-EFE932603359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16" name="Vrije vorm: vorm 415">
                  <a:extLst>
                    <a:ext uri="{FF2B5EF4-FFF2-40B4-BE49-F238E27FC236}">
                      <a16:creationId xmlns:a16="http://schemas.microsoft.com/office/drawing/2014/main" id="{F5CF0C63-7EC8-845F-B7EA-3859954E648C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17" name="Vrije vorm: vorm 416">
                  <a:extLst>
                    <a:ext uri="{FF2B5EF4-FFF2-40B4-BE49-F238E27FC236}">
                      <a16:creationId xmlns:a16="http://schemas.microsoft.com/office/drawing/2014/main" id="{0B0B1F3D-08DA-73EB-A4B3-E72FE77E1760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18" name="Vrije vorm: vorm 417">
                  <a:extLst>
                    <a:ext uri="{FF2B5EF4-FFF2-40B4-BE49-F238E27FC236}">
                      <a16:creationId xmlns:a16="http://schemas.microsoft.com/office/drawing/2014/main" id="{A681FC35-F702-0A2F-81F1-15BDA78899C3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486" name="Groep 485">
            <a:extLst>
              <a:ext uri="{FF2B5EF4-FFF2-40B4-BE49-F238E27FC236}">
                <a16:creationId xmlns:a16="http://schemas.microsoft.com/office/drawing/2014/main" id="{B5468933-AAA4-6D0C-2D6F-611049F1AA5F}"/>
              </a:ext>
            </a:extLst>
          </p:cNvPr>
          <p:cNvGrpSpPr/>
          <p:nvPr/>
        </p:nvGrpSpPr>
        <p:grpSpPr>
          <a:xfrm>
            <a:off x="5943341" y="495895"/>
            <a:ext cx="1576484" cy="1165144"/>
            <a:chOff x="5943341" y="495895"/>
            <a:chExt cx="1576484" cy="1165144"/>
          </a:xfrm>
        </p:grpSpPr>
        <p:sp>
          <p:nvSpPr>
            <p:cNvPr id="487" name="Vrije vorm: vorm 486">
              <a:extLst>
                <a:ext uri="{FF2B5EF4-FFF2-40B4-BE49-F238E27FC236}">
                  <a16:creationId xmlns:a16="http://schemas.microsoft.com/office/drawing/2014/main" id="{915986B5-E183-A43D-C656-2BECEED05D19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488" name="Graphic 138">
              <a:extLst>
                <a:ext uri="{FF2B5EF4-FFF2-40B4-BE49-F238E27FC236}">
                  <a16:creationId xmlns:a16="http://schemas.microsoft.com/office/drawing/2014/main" id="{3F091E10-3D7E-9CAE-50C8-35780084BD62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492" name="Vrije vorm: vorm 491">
                <a:extLst>
                  <a:ext uri="{FF2B5EF4-FFF2-40B4-BE49-F238E27FC236}">
                    <a16:creationId xmlns:a16="http://schemas.microsoft.com/office/drawing/2014/main" id="{67EF93F2-8ABD-4621-54B8-EF6A2B2EBAF3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3" name="Vrije vorm: vorm 492">
                <a:extLst>
                  <a:ext uri="{FF2B5EF4-FFF2-40B4-BE49-F238E27FC236}">
                    <a16:creationId xmlns:a16="http://schemas.microsoft.com/office/drawing/2014/main" id="{482FB887-84FC-15E7-3209-FB827FE15F5A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4" name="Vrije vorm: vorm 493">
                <a:extLst>
                  <a:ext uri="{FF2B5EF4-FFF2-40B4-BE49-F238E27FC236}">
                    <a16:creationId xmlns:a16="http://schemas.microsoft.com/office/drawing/2014/main" id="{0E3E8D0E-859C-A09C-17E6-80247A619470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5" name="Vrije vorm: vorm 494">
                <a:extLst>
                  <a:ext uri="{FF2B5EF4-FFF2-40B4-BE49-F238E27FC236}">
                    <a16:creationId xmlns:a16="http://schemas.microsoft.com/office/drawing/2014/main" id="{599FCC8D-1962-D583-C48B-00E615FF2E9D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6" name="Vrije vorm: vorm 495">
                <a:extLst>
                  <a:ext uri="{FF2B5EF4-FFF2-40B4-BE49-F238E27FC236}">
                    <a16:creationId xmlns:a16="http://schemas.microsoft.com/office/drawing/2014/main" id="{9786534A-92C9-409F-C815-3CE61E1B350B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7" name="Vrije vorm: vorm 496">
                <a:extLst>
                  <a:ext uri="{FF2B5EF4-FFF2-40B4-BE49-F238E27FC236}">
                    <a16:creationId xmlns:a16="http://schemas.microsoft.com/office/drawing/2014/main" id="{F306B89A-20A0-BB43-AB27-ABFE5C06FCF7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8" name="Vrije vorm: vorm 497">
                <a:extLst>
                  <a:ext uri="{FF2B5EF4-FFF2-40B4-BE49-F238E27FC236}">
                    <a16:creationId xmlns:a16="http://schemas.microsoft.com/office/drawing/2014/main" id="{7D4FC0D1-9F7E-FE4C-C816-06B93735984A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9" name="Vrije vorm: vorm 498">
                <a:extLst>
                  <a:ext uri="{FF2B5EF4-FFF2-40B4-BE49-F238E27FC236}">
                    <a16:creationId xmlns:a16="http://schemas.microsoft.com/office/drawing/2014/main" id="{4AD06DDD-A440-3040-5B46-E51988D4E09E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00" name="Vrije vorm: vorm 499">
                <a:extLst>
                  <a:ext uri="{FF2B5EF4-FFF2-40B4-BE49-F238E27FC236}">
                    <a16:creationId xmlns:a16="http://schemas.microsoft.com/office/drawing/2014/main" id="{F251A33C-F6E3-6291-3960-30AFAF161F1C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01" name="Vrije vorm: vorm 500">
                <a:extLst>
                  <a:ext uri="{FF2B5EF4-FFF2-40B4-BE49-F238E27FC236}">
                    <a16:creationId xmlns:a16="http://schemas.microsoft.com/office/drawing/2014/main" id="{2DCEAA48-4429-55E0-7ED2-FA00476687FC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489" name="Groep 488">
              <a:extLst>
                <a:ext uri="{FF2B5EF4-FFF2-40B4-BE49-F238E27FC236}">
                  <a16:creationId xmlns:a16="http://schemas.microsoft.com/office/drawing/2014/main" id="{75A5F376-C325-995D-E9F5-29E6290F464E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490" name="Vrije vorm: vorm 489">
                <a:extLst>
                  <a:ext uri="{FF2B5EF4-FFF2-40B4-BE49-F238E27FC236}">
                    <a16:creationId xmlns:a16="http://schemas.microsoft.com/office/drawing/2014/main" id="{D04A9CEB-5DA9-58DA-FFAD-CED6ED578617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1" name="Vrije vorm: vorm 490">
                <a:extLst>
                  <a:ext uri="{FF2B5EF4-FFF2-40B4-BE49-F238E27FC236}">
                    <a16:creationId xmlns:a16="http://schemas.microsoft.com/office/drawing/2014/main" id="{FCC863CC-1D2D-9826-F714-D97101A73084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502" name="Groep 501">
            <a:extLst>
              <a:ext uri="{FF2B5EF4-FFF2-40B4-BE49-F238E27FC236}">
                <a16:creationId xmlns:a16="http://schemas.microsoft.com/office/drawing/2014/main" id="{4D897A68-8396-685E-FA9F-FDDC6CC23306}"/>
              </a:ext>
            </a:extLst>
          </p:cNvPr>
          <p:cNvGrpSpPr/>
          <p:nvPr/>
        </p:nvGrpSpPr>
        <p:grpSpPr>
          <a:xfrm>
            <a:off x="4820861" y="666000"/>
            <a:ext cx="1551059" cy="1491840"/>
            <a:chOff x="4820861" y="666000"/>
            <a:chExt cx="1551059" cy="1491840"/>
          </a:xfrm>
        </p:grpSpPr>
        <p:sp>
          <p:nvSpPr>
            <p:cNvPr id="503" name="Vrije vorm: vorm 502">
              <a:extLst>
                <a:ext uri="{FF2B5EF4-FFF2-40B4-BE49-F238E27FC236}">
                  <a16:creationId xmlns:a16="http://schemas.microsoft.com/office/drawing/2014/main" id="{ADE89AF0-F6F1-69B5-18A7-EDBD238130BD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04" name="Graphic 138">
              <a:extLst>
                <a:ext uri="{FF2B5EF4-FFF2-40B4-BE49-F238E27FC236}">
                  <a16:creationId xmlns:a16="http://schemas.microsoft.com/office/drawing/2014/main" id="{DD5F8C92-3C27-4920-6677-59C4844BC092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510" name="Vrije vorm: vorm 509">
                <a:extLst>
                  <a:ext uri="{FF2B5EF4-FFF2-40B4-BE49-F238E27FC236}">
                    <a16:creationId xmlns:a16="http://schemas.microsoft.com/office/drawing/2014/main" id="{A46B312E-D458-3BB3-53CB-3D5D0FC4670A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1" name="Vrije vorm: vorm 510">
                <a:extLst>
                  <a:ext uri="{FF2B5EF4-FFF2-40B4-BE49-F238E27FC236}">
                    <a16:creationId xmlns:a16="http://schemas.microsoft.com/office/drawing/2014/main" id="{D1D3DF83-4213-FCC9-5D23-86CF0C7D53D0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2" name="Vrije vorm: vorm 511">
                <a:extLst>
                  <a:ext uri="{FF2B5EF4-FFF2-40B4-BE49-F238E27FC236}">
                    <a16:creationId xmlns:a16="http://schemas.microsoft.com/office/drawing/2014/main" id="{48E83C61-58F9-CAA6-ACC2-1129E3C4F23E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3" name="Vrije vorm: vorm 512">
                <a:extLst>
                  <a:ext uri="{FF2B5EF4-FFF2-40B4-BE49-F238E27FC236}">
                    <a16:creationId xmlns:a16="http://schemas.microsoft.com/office/drawing/2014/main" id="{226B7798-64C7-D3E5-4F3D-083D5C29AD26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4" name="Vrije vorm: vorm 513">
                <a:extLst>
                  <a:ext uri="{FF2B5EF4-FFF2-40B4-BE49-F238E27FC236}">
                    <a16:creationId xmlns:a16="http://schemas.microsoft.com/office/drawing/2014/main" id="{0590B583-5887-AB3C-D7FB-8F3980949578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5" name="Vrije vorm: vorm 514">
                <a:extLst>
                  <a:ext uri="{FF2B5EF4-FFF2-40B4-BE49-F238E27FC236}">
                    <a16:creationId xmlns:a16="http://schemas.microsoft.com/office/drawing/2014/main" id="{209CC0D8-77F7-688B-6375-2DF10CB045AD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6" name="Vrije vorm: vorm 515">
                <a:extLst>
                  <a:ext uri="{FF2B5EF4-FFF2-40B4-BE49-F238E27FC236}">
                    <a16:creationId xmlns:a16="http://schemas.microsoft.com/office/drawing/2014/main" id="{92603178-D16F-AE43-55D0-379B55518C4C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7" name="Vrije vorm: vorm 516">
                <a:extLst>
                  <a:ext uri="{FF2B5EF4-FFF2-40B4-BE49-F238E27FC236}">
                    <a16:creationId xmlns:a16="http://schemas.microsoft.com/office/drawing/2014/main" id="{F9970F44-D95C-AE41-A3D2-BE99478B518A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8" name="Vrije vorm: vorm 517">
                <a:extLst>
                  <a:ext uri="{FF2B5EF4-FFF2-40B4-BE49-F238E27FC236}">
                    <a16:creationId xmlns:a16="http://schemas.microsoft.com/office/drawing/2014/main" id="{04AB87FF-0249-1DA4-01FB-79B1F0FED160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9" name="Vrije vorm: vorm 518">
                <a:extLst>
                  <a:ext uri="{FF2B5EF4-FFF2-40B4-BE49-F238E27FC236}">
                    <a16:creationId xmlns:a16="http://schemas.microsoft.com/office/drawing/2014/main" id="{A87122DE-CB7C-88A1-88CE-3B343D890653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20" name="Vrije vorm: vorm 519">
                <a:extLst>
                  <a:ext uri="{FF2B5EF4-FFF2-40B4-BE49-F238E27FC236}">
                    <a16:creationId xmlns:a16="http://schemas.microsoft.com/office/drawing/2014/main" id="{EBE6C5BA-3D44-F11D-3806-2EE4187D6E51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05" name="Groep 504">
              <a:extLst>
                <a:ext uri="{FF2B5EF4-FFF2-40B4-BE49-F238E27FC236}">
                  <a16:creationId xmlns:a16="http://schemas.microsoft.com/office/drawing/2014/main" id="{0457D9E2-90AB-81FE-F53B-6292DB13E223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506" name="Vrije vorm: vorm 505">
                <a:extLst>
                  <a:ext uri="{FF2B5EF4-FFF2-40B4-BE49-F238E27FC236}">
                    <a16:creationId xmlns:a16="http://schemas.microsoft.com/office/drawing/2014/main" id="{34B0EA46-A642-C2A9-B2D6-E1A205F71BC1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07" name="Graphic 138">
                <a:extLst>
                  <a:ext uri="{FF2B5EF4-FFF2-40B4-BE49-F238E27FC236}">
                    <a16:creationId xmlns:a16="http://schemas.microsoft.com/office/drawing/2014/main" id="{09736353-06C3-27F4-0834-506AA3C6DA62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508" name="Vrije vorm: vorm 507">
                  <a:extLst>
                    <a:ext uri="{FF2B5EF4-FFF2-40B4-BE49-F238E27FC236}">
                      <a16:creationId xmlns:a16="http://schemas.microsoft.com/office/drawing/2014/main" id="{AB5EBE0E-9148-D8FA-563E-BBBE58CA6212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09" name="Vrije vorm: vorm 508">
                  <a:extLst>
                    <a:ext uri="{FF2B5EF4-FFF2-40B4-BE49-F238E27FC236}">
                      <a16:creationId xmlns:a16="http://schemas.microsoft.com/office/drawing/2014/main" id="{14D1AD97-0AFC-5D13-6EB8-57D28231F99A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83009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92180-5FFF-247A-F12D-2A0FAB019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2BEF3-50E8-CD77-0DD1-081627FDC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 err="1"/>
              <a:t>Viva</a:t>
            </a:r>
            <a:r>
              <a:rPr lang="nl-NL"/>
              <a:t> </a:t>
            </a:r>
            <a:r>
              <a:rPr lang="nl-NL" err="1"/>
              <a:t>Engage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A095A0F-7716-B7D3-EB8B-83775DEEB31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4121915" cy="3091979"/>
          </a:xfrm>
        </p:spPr>
        <p:txBody>
          <a:bodyPr/>
          <a:lstStyle/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Connect, share best </a:t>
            </a:r>
            <a:r>
              <a:rPr lang="nl-NL" err="1">
                <a:latin typeface="Verdana"/>
                <a:ea typeface="Verdana"/>
              </a:rPr>
              <a:t>practices</a:t>
            </a:r>
            <a:r>
              <a:rPr lang="nl-NL" dirty="0">
                <a:latin typeface="Verdana"/>
                <a:ea typeface="Verdana"/>
              </a:rPr>
              <a:t>, etc.</a:t>
            </a:r>
            <a:endParaRPr lang="nl-NL">
              <a:ea typeface="Verdana"/>
            </a:endParaRP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8 </a:t>
            </a:r>
            <a:r>
              <a:rPr lang="nl-NL" dirty="0" err="1">
                <a:latin typeface="Verdana"/>
                <a:ea typeface="Verdana"/>
              </a:rPr>
              <a:t>organisational</a:t>
            </a:r>
            <a:r>
              <a:rPr lang="nl-NL" dirty="0">
                <a:latin typeface="Verdana"/>
                <a:ea typeface="Verdana"/>
              </a:rPr>
              <a:t> units - new employees </a:t>
            </a:r>
            <a:r>
              <a:rPr lang="nl-NL" dirty="0" err="1">
                <a:latin typeface="Verdana"/>
                <a:ea typeface="Verdana"/>
              </a:rPr>
              <a:t>added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dirty="0" err="1">
                <a:latin typeface="Verdana"/>
                <a:ea typeface="Verdana"/>
              </a:rPr>
              <a:t>automatically</a:t>
            </a:r>
            <a:endParaRPr lang="nl-NL" dirty="0">
              <a:latin typeface="Verdana"/>
              <a:ea typeface="Verdana"/>
            </a:endParaRP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No documenten/ </a:t>
            </a:r>
            <a:r>
              <a:rPr lang="nl-NL" err="1">
                <a:latin typeface="Verdana"/>
                <a:ea typeface="Verdana"/>
              </a:rPr>
              <a:t>PDF's</a:t>
            </a:r>
            <a:r>
              <a:rPr lang="nl-NL" dirty="0">
                <a:latin typeface="Verdana"/>
                <a:ea typeface="Verdana"/>
              </a:rPr>
              <a:t>. Do share links </a:t>
            </a:r>
            <a:r>
              <a:rPr lang="nl-NL" err="1">
                <a:latin typeface="Verdana"/>
                <a:ea typeface="Verdana"/>
              </a:rPr>
              <a:t>to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articles</a:t>
            </a:r>
            <a:r>
              <a:rPr lang="nl-NL" dirty="0">
                <a:latin typeface="Verdana"/>
                <a:ea typeface="Verdana"/>
              </a:rPr>
              <a:t>, </a:t>
            </a:r>
            <a:r>
              <a:rPr lang="nl-NL" err="1">
                <a:latin typeface="Verdana"/>
                <a:ea typeface="Verdana"/>
              </a:rPr>
              <a:t>PDF's</a:t>
            </a:r>
            <a:r>
              <a:rPr lang="nl-NL" dirty="0">
                <a:latin typeface="Verdana"/>
                <a:ea typeface="Verdana"/>
              </a:rPr>
              <a:t>, </a:t>
            </a:r>
            <a:r>
              <a:rPr lang="nl-NL" err="1">
                <a:latin typeface="Verdana"/>
                <a:ea typeface="Verdana"/>
              </a:rPr>
              <a:t>news</a:t>
            </a:r>
            <a:r>
              <a:rPr lang="nl-NL" dirty="0">
                <a:latin typeface="Verdana"/>
                <a:ea typeface="Verdana"/>
              </a:rPr>
              <a:t>, etc.</a:t>
            </a:r>
            <a:endParaRPr lang="nl-NL" dirty="0">
              <a:ea typeface="Verdana" pitchFamily="34" charset="0"/>
            </a:endParaRPr>
          </a:p>
          <a:p>
            <a:pPr marL="285750">
              <a:buFont typeface="Arial" pitchFamily="2" charset="2"/>
              <a:buChar char="•"/>
            </a:pPr>
            <a:endParaRPr lang="nl-NL">
              <a:ea typeface="Verdana" pitchFamily="34" charset="0"/>
            </a:endParaRPr>
          </a:p>
        </p:txBody>
      </p:sp>
      <p:grpSp>
        <p:nvGrpSpPr>
          <p:cNvPr id="41" name="Groep 40">
            <a:extLst>
              <a:ext uri="{FF2B5EF4-FFF2-40B4-BE49-F238E27FC236}">
                <a16:creationId xmlns:a16="http://schemas.microsoft.com/office/drawing/2014/main" id="{55A3ABD3-3CFF-761C-2EE3-594D098F683D}"/>
              </a:ext>
            </a:extLst>
          </p:cNvPr>
          <p:cNvGrpSpPr>
            <a:grpSpLocks noChangeAspect="1"/>
          </p:cNvGrpSpPr>
          <p:nvPr/>
        </p:nvGrpSpPr>
        <p:grpSpPr>
          <a:xfrm>
            <a:off x="5097666" y="1147722"/>
            <a:ext cx="3555784" cy="2628000"/>
            <a:chOff x="5943341" y="495895"/>
            <a:chExt cx="1576484" cy="1165144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77BACB81-71C3-728F-4BAB-9545F51F54B2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43" name="Graphic 138">
              <a:extLst>
                <a:ext uri="{FF2B5EF4-FFF2-40B4-BE49-F238E27FC236}">
                  <a16:creationId xmlns:a16="http://schemas.microsoft.com/office/drawing/2014/main" id="{B9DAF8F7-5E31-D6D4-519B-D97E59C7834C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62" name="Vrije vorm: vorm 61">
                <a:extLst>
                  <a:ext uri="{FF2B5EF4-FFF2-40B4-BE49-F238E27FC236}">
                    <a16:creationId xmlns:a16="http://schemas.microsoft.com/office/drawing/2014/main" id="{ED03EAAA-1491-9E33-3583-DC59965E3821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3" name="Vrije vorm: vorm 62">
                <a:extLst>
                  <a:ext uri="{FF2B5EF4-FFF2-40B4-BE49-F238E27FC236}">
                    <a16:creationId xmlns:a16="http://schemas.microsoft.com/office/drawing/2014/main" id="{D52CB032-DDC6-EFE1-ABD8-DF80CEE8C212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4" name="Vrije vorm: vorm 63">
                <a:extLst>
                  <a:ext uri="{FF2B5EF4-FFF2-40B4-BE49-F238E27FC236}">
                    <a16:creationId xmlns:a16="http://schemas.microsoft.com/office/drawing/2014/main" id="{819BBAA6-0677-6C17-A308-4775C8C742E0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5" name="Vrije vorm: vorm 64">
                <a:extLst>
                  <a:ext uri="{FF2B5EF4-FFF2-40B4-BE49-F238E27FC236}">
                    <a16:creationId xmlns:a16="http://schemas.microsoft.com/office/drawing/2014/main" id="{CEA27B6A-A58F-E460-B3B1-CE79E0DC0579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B1C04BFE-3CE0-8159-6FAD-EEEFDEB7BDA2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7" name="Vrije vorm: vorm 66">
                <a:extLst>
                  <a:ext uri="{FF2B5EF4-FFF2-40B4-BE49-F238E27FC236}">
                    <a16:creationId xmlns:a16="http://schemas.microsoft.com/office/drawing/2014/main" id="{DCD61CDA-D6C0-04F8-917C-3B714A0BC8DE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8" name="Vrije vorm: vorm 67">
                <a:extLst>
                  <a:ext uri="{FF2B5EF4-FFF2-40B4-BE49-F238E27FC236}">
                    <a16:creationId xmlns:a16="http://schemas.microsoft.com/office/drawing/2014/main" id="{5F37D682-CB55-C7D6-4CC9-248B13A7EBD0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" name="Vrije vorm: vorm 68">
                <a:extLst>
                  <a:ext uri="{FF2B5EF4-FFF2-40B4-BE49-F238E27FC236}">
                    <a16:creationId xmlns:a16="http://schemas.microsoft.com/office/drawing/2014/main" id="{27E93B06-6E2D-B40A-6029-276C9EA7210C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" name="Vrije vorm: vorm 69">
                <a:extLst>
                  <a:ext uri="{FF2B5EF4-FFF2-40B4-BE49-F238E27FC236}">
                    <a16:creationId xmlns:a16="http://schemas.microsoft.com/office/drawing/2014/main" id="{A457787F-13F6-BE0F-8707-423C28990227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" name="Vrije vorm: vorm 70">
                <a:extLst>
                  <a:ext uri="{FF2B5EF4-FFF2-40B4-BE49-F238E27FC236}">
                    <a16:creationId xmlns:a16="http://schemas.microsoft.com/office/drawing/2014/main" id="{4DC67040-FEBE-4FFA-085C-9008FB4A09DD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9" name="Groep 58">
              <a:extLst>
                <a:ext uri="{FF2B5EF4-FFF2-40B4-BE49-F238E27FC236}">
                  <a16:creationId xmlns:a16="http://schemas.microsoft.com/office/drawing/2014/main" id="{FBCCC4C1-0B9A-A5BF-3D3E-581B4F6AA9C1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60" name="Vrije vorm: vorm 59">
                <a:extLst>
                  <a:ext uri="{FF2B5EF4-FFF2-40B4-BE49-F238E27FC236}">
                    <a16:creationId xmlns:a16="http://schemas.microsoft.com/office/drawing/2014/main" id="{F941D78B-684C-72D0-C4E9-C023B3B5C40E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1" name="Vrije vorm: vorm 60">
                <a:extLst>
                  <a:ext uri="{FF2B5EF4-FFF2-40B4-BE49-F238E27FC236}">
                    <a16:creationId xmlns:a16="http://schemas.microsoft.com/office/drawing/2014/main" id="{8BDC99DF-DF38-DD27-43A3-7FB9D7031792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081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CC2BC-D598-343C-F286-A6CE9A18B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9440E-FEC4-B465-97F4-5D5F18DC5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 dirty="0">
                <a:latin typeface="Verdana"/>
                <a:ea typeface="Verdana"/>
              </a:rPr>
              <a:t>WUR Support Portaal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7408DC-2DEF-2E5D-06C8-2559CE0D63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4796697" cy="3091979"/>
          </a:xfrm>
        </p:spPr>
        <p:txBody>
          <a:bodyPr/>
          <a:lstStyle/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For employees (</a:t>
            </a:r>
            <a:r>
              <a:rPr lang="nl-NL" err="1">
                <a:latin typeface="Verdana"/>
                <a:ea typeface="Verdana"/>
              </a:rPr>
              <a:t>incl</a:t>
            </a:r>
            <a:r>
              <a:rPr lang="nl-NL" dirty="0">
                <a:latin typeface="Verdana"/>
                <a:ea typeface="Verdana"/>
              </a:rPr>
              <a:t> PhD </a:t>
            </a:r>
            <a:r>
              <a:rPr lang="nl-NL" err="1">
                <a:latin typeface="Verdana"/>
                <a:ea typeface="Verdana"/>
              </a:rPr>
              <a:t>candidates</a:t>
            </a:r>
            <a:r>
              <a:rPr lang="nl-NL" dirty="0">
                <a:latin typeface="Verdana"/>
                <a:ea typeface="Verdana"/>
              </a:rPr>
              <a:t>), </a:t>
            </a:r>
            <a:r>
              <a:rPr lang="nl-NL" err="1">
                <a:latin typeface="Verdana"/>
                <a:ea typeface="Verdana"/>
              </a:rPr>
              <a:t>students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and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external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err="1">
                <a:latin typeface="Verdana"/>
                <a:ea typeface="Verdana"/>
              </a:rPr>
              <a:t>visitors</a:t>
            </a:r>
            <a:r>
              <a:rPr lang="nl-NL" dirty="0">
                <a:latin typeface="Verdana"/>
                <a:ea typeface="Verdana"/>
              </a:rPr>
              <a:t>. </a:t>
            </a: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New </a:t>
            </a:r>
            <a:r>
              <a:rPr lang="nl-NL" dirty="0" err="1">
                <a:latin typeface="Verdana"/>
                <a:ea typeface="Verdana"/>
              </a:rPr>
              <a:t>navigation</a:t>
            </a:r>
            <a:endParaRPr lang="nl-NL" dirty="0">
              <a:latin typeface="Verdana"/>
              <a:ea typeface="Verdana"/>
            </a:endParaRP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New design</a:t>
            </a: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Helpdesk</a:t>
            </a:r>
          </a:p>
          <a:p>
            <a:endParaRPr lang="nl-NL">
              <a:ea typeface="Verdana" pitchFamily="34" charset="0"/>
            </a:endParaRPr>
          </a:p>
        </p:txBody>
      </p:sp>
      <p:grpSp>
        <p:nvGrpSpPr>
          <p:cNvPr id="45" name="Groep 44">
            <a:extLst>
              <a:ext uri="{FF2B5EF4-FFF2-40B4-BE49-F238E27FC236}">
                <a16:creationId xmlns:a16="http://schemas.microsoft.com/office/drawing/2014/main" id="{9EA7C292-9E2D-DB44-9980-DE2BB89D4B4B}"/>
              </a:ext>
            </a:extLst>
          </p:cNvPr>
          <p:cNvGrpSpPr>
            <a:grpSpLocks noChangeAspect="1"/>
          </p:cNvGrpSpPr>
          <p:nvPr/>
        </p:nvGrpSpPr>
        <p:grpSpPr>
          <a:xfrm>
            <a:off x="5243174" y="661679"/>
            <a:ext cx="3326941" cy="3463200"/>
            <a:chOff x="7097501" y="661679"/>
            <a:chExt cx="1476719" cy="1535940"/>
          </a:xfrm>
        </p:grpSpPr>
        <p:sp>
          <p:nvSpPr>
            <p:cNvPr id="46" name="Vrije vorm: vorm 45">
              <a:extLst>
                <a:ext uri="{FF2B5EF4-FFF2-40B4-BE49-F238E27FC236}">
                  <a16:creationId xmlns:a16="http://schemas.microsoft.com/office/drawing/2014/main" id="{9BD69F8C-ACCF-66BC-5F40-3580F187EABC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47" name="Graphic 138">
              <a:extLst>
                <a:ext uri="{FF2B5EF4-FFF2-40B4-BE49-F238E27FC236}">
                  <a16:creationId xmlns:a16="http://schemas.microsoft.com/office/drawing/2014/main" id="{DC66EEAE-8761-AA35-D6C2-1666D3FEDEDB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56" name="Vrije vorm: vorm 55">
                <a:extLst>
                  <a:ext uri="{FF2B5EF4-FFF2-40B4-BE49-F238E27FC236}">
                    <a16:creationId xmlns:a16="http://schemas.microsoft.com/office/drawing/2014/main" id="{39DBB292-FF10-1090-D392-89F6719BC63A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" name="Vrije vorm: vorm 56">
                <a:extLst>
                  <a:ext uri="{FF2B5EF4-FFF2-40B4-BE49-F238E27FC236}">
                    <a16:creationId xmlns:a16="http://schemas.microsoft.com/office/drawing/2014/main" id="{F49CEB3E-EBAE-538D-9CCF-AC07D0979F26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" name="Vrije vorm: vorm 57">
                <a:extLst>
                  <a:ext uri="{FF2B5EF4-FFF2-40B4-BE49-F238E27FC236}">
                    <a16:creationId xmlns:a16="http://schemas.microsoft.com/office/drawing/2014/main" id="{4EFD512F-17BA-D683-F734-0E562DE96C07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9" name="Vrije vorm: vorm 58">
                <a:extLst>
                  <a:ext uri="{FF2B5EF4-FFF2-40B4-BE49-F238E27FC236}">
                    <a16:creationId xmlns:a16="http://schemas.microsoft.com/office/drawing/2014/main" id="{91FD6232-9A8B-1D67-53F2-43649DF6CBFD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0" name="Vrije vorm: vorm 59">
                <a:extLst>
                  <a:ext uri="{FF2B5EF4-FFF2-40B4-BE49-F238E27FC236}">
                    <a16:creationId xmlns:a16="http://schemas.microsoft.com/office/drawing/2014/main" id="{5A1F5123-E311-9AB9-C3BF-6C88811153A7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1" name="Vrije vorm: vorm 60">
                <a:extLst>
                  <a:ext uri="{FF2B5EF4-FFF2-40B4-BE49-F238E27FC236}">
                    <a16:creationId xmlns:a16="http://schemas.microsoft.com/office/drawing/2014/main" id="{8E4B1C1B-88BB-5E4E-DC61-C58B46A2A1A1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2" name="Vrije vorm: vorm 61">
                <a:extLst>
                  <a:ext uri="{FF2B5EF4-FFF2-40B4-BE49-F238E27FC236}">
                    <a16:creationId xmlns:a16="http://schemas.microsoft.com/office/drawing/2014/main" id="{DF2B1CB8-0F90-EC6A-7530-78BBA8424349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3" name="Vrije vorm: vorm 62">
                <a:extLst>
                  <a:ext uri="{FF2B5EF4-FFF2-40B4-BE49-F238E27FC236}">
                    <a16:creationId xmlns:a16="http://schemas.microsoft.com/office/drawing/2014/main" id="{43C24CF8-0A5D-F148-4344-9E4D0F82BE6D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4" name="Vrije vorm: vorm 63">
                <a:extLst>
                  <a:ext uri="{FF2B5EF4-FFF2-40B4-BE49-F238E27FC236}">
                    <a16:creationId xmlns:a16="http://schemas.microsoft.com/office/drawing/2014/main" id="{815CF48E-9FBB-38F2-8C15-99F3CB401BB4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5" name="Vrije vorm: vorm 64">
                <a:extLst>
                  <a:ext uri="{FF2B5EF4-FFF2-40B4-BE49-F238E27FC236}">
                    <a16:creationId xmlns:a16="http://schemas.microsoft.com/office/drawing/2014/main" id="{4E7EF4D6-A99F-11A0-875D-F787E252BE31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48" name="Groep 47">
              <a:extLst>
                <a:ext uri="{FF2B5EF4-FFF2-40B4-BE49-F238E27FC236}">
                  <a16:creationId xmlns:a16="http://schemas.microsoft.com/office/drawing/2014/main" id="{143784B9-2810-2D48-7A83-ED77D13276A1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49" name="Vrije vorm: vorm 48">
                <a:extLst>
                  <a:ext uri="{FF2B5EF4-FFF2-40B4-BE49-F238E27FC236}">
                    <a16:creationId xmlns:a16="http://schemas.microsoft.com/office/drawing/2014/main" id="{09903A36-DADA-A89D-01B7-FF49B20F0BAE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0" name="Graphic 138">
                <a:extLst>
                  <a:ext uri="{FF2B5EF4-FFF2-40B4-BE49-F238E27FC236}">
                    <a16:creationId xmlns:a16="http://schemas.microsoft.com/office/drawing/2014/main" id="{CD676242-8AD3-2E55-031C-0054DE9B0266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51" name="Vrije vorm: vorm 50">
                  <a:extLst>
                    <a:ext uri="{FF2B5EF4-FFF2-40B4-BE49-F238E27FC236}">
                      <a16:creationId xmlns:a16="http://schemas.microsoft.com/office/drawing/2014/main" id="{3BBF56FA-0491-9869-356B-1B1BF5AB539F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" name="Vrije vorm: vorm 51">
                  <a:extLst>
                    <a:ext uri="{FF2B5EF4-FFF2-40B4-BE49-F238E27FC236}">
                      <a16:creationId xmlns:a16="http://schemas.microsoft.com/office/drawing/2014/main" id="{20AB2A95-2902-584E-3864-3B8416FD0153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" name="Vrije vorm: vorm 52">
                  <a:extLst>
                    <a:ext uri="{FF2B5EF4-FFF2-40B4-BE49-F238E27FC236}">
                      <a16:creationId xmlns:a16="http://schemas.microsoft.com/office/drawing/2014/main" id="{3825E71C-5C7F-4C0F-C1D9-E08578533A2D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4" name="Vrije vorm: vorm 53">
                  <a:extLst>
                    <a:ext uri="{FF2B5EF4-FFF2-40B4-BE49-F238E27FC236}">
                      <a16:creationId xmlns:a16="http://schemas.microsoft.com/office/drawing/2014/main" id="{F4330899-95E7-C9FD-F19E-CC60213C74DC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5" name="Vrije vorm: vorm 54">
                  <a:extLst>
                    <a:ext uri="{FF2B5EF4-FFF2-40B4-BE49-F238E27FC236}">
                      <a16:creationId xmlns:a16="http://schemas.microsoft.com/office/drawing/2014/main" id="{8B577541-E527-048C-A186-6904CA7A80C4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44050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B84AC-D0E3-8916-5F8A-F3932D68D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15AE5F6F-E7DB-F7F3-F6D5-E0302F5824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22</a:t>
            </a:fld>
            <a:endParaRPr lang="nl-NL"/>
          </a:p>
        </p:txBody>
      </p:sp>
      <p:grpSp>
        <p:nvGrpSpPr>
          <p:cNvPr id="609" name="Groep 608">
            <a:extLst>
              <a:ext uri="{FF2B5EF4-FFF2-40B4-BE49-F238E27FC236}">
                <a16:creationId xmlns:a16="http://schemas.microsoft.com/office/drawing/2014/main" id="{259FB726-3383-1670-5EFA-8DE777F21391}"/>
              </a:ext>
            </a:extLst>
          </p:cNvPr>
          <p:cNvGrpSpPr/>
          <p:nvPr/>
        </p:nvGrpSpPr>
        <p:grpSpPr>
          <a:xfrm>
            <a:off x="2664000" y="1741342"/>
            <a:ext cx="4082751" cy="2838202"/>
            <a:chOff x="4661156" y="1741342"/>
            <a:chExt cx="4082751" cy="2838202"/>
          </a:xfrm>
        </p:grpSpPr>
        <p:grpSp>
          <p:nvGrpSpPr>
            <p:cNvPr id="610" name="Groep 609">
              <a:extLst>
                <a:ext uri="{FF2B5EF4-FFF2-40B4-BE49-F238E27FC236}">
                  <a16:creationId xmlns:a16="http://schemas.microsoft.com/office/drawing/2014/main" id="{330FB756-A88F-2959-80B7-8773725CF9FC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661" name="Vrije vorm: vorm 660">
                <a:extLst>
                  <a:ext uri="{FF2B5EF4-FFF2-40B4-BE49-F238E27FC236}">
                    <a16:creationId xmlns:a16="http://schemas.microsoft.com/office/drawing/2014/main" id="{0C36C328-3C20-4045-7A72-350D34F90509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62" name="Graphic 138">
                <a:extLst>
                  <a:ext uri="{FF2B5EF4-FFF2-40B4-BE49-F238E27FC236}">
                    <a16:creationId xmlns:a16="http://schemas.microsoft.com/office/drawing/2014/main" id="{F1A76132-E3D2-87B3-9F90-44E7A7CCA58B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670" name="Vrije vorm: vorm 669">
                  <a:extLst>
                    <a:ext uri="{FF2B5EF4-FFF2-40B4-BE49-F238E27FC236}">
                      <a16:creationId xmlns:a16="http://schemas.microsoft.com/office/drawing/2014/main" id="{0B8AC1F3-0EBE-C740-63E9-B6127F732E8C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71" name="Vrije vorm: vorm 670">
                  <a:extLst>
                    <a:ext uri="{FF2B5EF4-FFF2-40B4-BE49-F238E27FC236}">
                      <a16:creationId xmlns:a16="http://schemas.microsoft.com/office/drawing/2014/main" id="{B6EC8647-264A-D10E-1DF5-6D0A9769E2EA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72" name="Vrije vorm: vorm 671">
                  <a:extLst>
                    <a:ext uri="{FF2B5EF4-FFF2-40B4-BE49-F238E27FC236}">
                      <a16:creationId xmlns:a16="http://schemas.microsoft.com/office/drawing/2014/main" id="{6C28847E-F3AC-694F-54E9-FFBC247A1FC0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73" name="Vrije vorm: vorm 672">
                  <a:extLst>
                    <a:ext uri="{FF2B5EF4-FFF2-40B4-BE49-F238E27FC236}">
                      <a16:creationId xmlns:a16="http://schemas.microsoft.com/office/drawing/2014/main" id="{8F7B4694-B5F3-A7EB-7058-6D9795F7CA26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74" name="Vrije vorm: vorm 673">
                  <a:extLst>
                    <a:ext uri="{FF2B5EF4-FFF2-40B4-BE49-F238E27FC236}">
                      <a16:creationId xmlns:a16="http://schemas.microsoft.com/office/drawing/2014/main" id="{03FA5564-E350-22BF-BB77-9FDA65D9FDFB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663" name="Graphic 138">
                <a:extLst>
                  <a:ext uri="{FF2B5EF4-FFF2-40B4-BE49-F238E27FC236}">
                    <a16:creationId xmlns:a16="http://schemas.microsoft.com/office/drawing/2014/main" id="{DAA065FA-DCD1-01BC-9A28-C2BFB0024704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664" name="Vrije vorm: vorm 663">
                  <a:extLst>
                    <a:ext uri="{FF2B5EF4-FFF2-40B4-BE49-F238E27FC236}">
                      <a16:creationId xmlns:a16="http://schemas.microsoft.com/office/drawing/2014/main" id="{DA2B1A25-7E34-20B2-6D89-E42C22D48323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5" name="Vrije vorm: vorm 664">
                  <a:extLst>
                    <a:ext uri="{FF2B5EF4-FFF2-40B4-BE49-F238E27FC236}">
                      <a16:creationId xmlns:a16="http://schemas.microsoft.com/office/drawing/2014/main" id="{1DC67BDB-3D9D-BFD0-B164-386F320E2E2D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6" name="Vrije vorm: vorm 665">
                  <a:extLst>
                    <a:ext uri="{FF2B5EF4-FFF2-40B4-BE49-F238E27FC236}">
                      <a16:creationId xmlns:a16="http://schemas.microsoft.com/office/drawing/2014/main" id="{57E5802F-BCC9-0605-4E48-0277D0D20F0E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7" name="Vrije vorm: vorm 666">
                  <a:extLst>
                    <a:ext uri="{FF2B5EF4-FFF2-40B4-BE49-F238E27FC236}">
                      <a16:creationId xmlns:a16="http://schemas.microsoft.com/office/drawing/2014/main" id="{C97BED61-06B5-A84E-C849-86B9C4B951A9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8" name="Vrije vorm: vorm 667">
                  <a:extLst>
                    <a:ext uri="{FF2B5EF4-FFF2-40B4-BE49-F238E27FC236}">
                      <a16:creationId xmlns:a16="http://schemas.microsoft.com/office/drawing/2014/main" id="{B18F5716-B2BD-DE91-D007-E7A872FEC935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9" name="Vrije vorm: vorm 668">
                  <a:extLst>
                    <a:ext uri="{FF2B5EF4-FFF2-40B4-BE49-F238E27FC236}">
                      <a16:creationId xmlns:a16="http://schemas.microsoft.com/office/drawing/2014/main" id="{96C22148-C8BF-44DD-A21B-15C09332009C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11" name="Groep 610">
              <a:extLst>
                <a:ext uri="{FF2B5EF4-FFF2-40B4-BE49-F238E27FC236}">
                  <a16:creationId xmlns:a16="http://schemas.microsoft.com/office/drawing/2014/main" id="{69C65029-1D78-3F47-AEA8-D274561928DA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651" name="Vrije vorm: vorm 650">
                <a:extLst>
                  <a:ext uri="{FF2B5EF4-FFF2-40B4-BE49-F238E27FC236}">
                    <a16:creationId xmlns:a16="http://schemas.microsoft.com/office/drawing/2014/main" id="{9622ABBD-F45C-931C-2128-89F6BEB5D866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52" name="Graphic 138">
                <a:extLst>
                  <a:ext uri="{FF2B5EF4-FFF2-40B4-BE49-F238E27FC236}">
                    <a16:creationId xmlns:a16="http://schemas.microsoft.com/office/drawing/2014/main" id="{3863B777-B643-D85E-DAFE-1EE216D1411C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658" name="Vrije vorm: vorm 657">
                  <a:extLst>
                    <a:ext uri="{FF2B5EF4-FFF2-40B4-BE49-F238E27FC236}">
                      <a16:creationId xmlns:a16="http://schemas.microsoft.com/office/drawing/2014/main" id="{131610B8-5255-D44C-32F6-396C1A951DC6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9" name="Vrije vorm: vorm 658">
                  <a:extLst>
                    <a:ext uri="{FF2B5EF4-FFF2-40B4-BE49-F238E27FC236}">
                      <a16:creationId xmlns:a16="http://schemas.microsoft.com/office/drawing/2014/main" id="{670D6AB5-1EED-FECD-D162-C4467EC29C69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60" name="Vrije vorm: vorm 659">
                  <a:extLst>
                    <a:ext uri="{FF2B5EF4-FFF2-40B4-BE49-F238E27FC236}">
                      <a16:creationId xmlns:a16="http://schemas.microsoft.com/office/drawing/2014/main" id="{7AC8E716-1BFD-9E27-1CF5-AB730CE8D32A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653" name="Graphic 138">
                <a:extLst>
                  <a:ext uri="{FF2B5EF4-FFF2-40B4-BE49-F238E27FC236}">
                    <a16:creationId xmlns:a16="http://schemas.microsoft.com/office/drawing/2014/main" id="{1205EA4A-BA0E-E085-B599-5922D9C835E7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654" name="Vrije vorm: vorm 653">
                  <a:extLst>
                    <a:ext uri="{FF2B5EF4-FFF2-40B4-BE49-F238E27FC236}">
                      <a16:creationId xmlns:a16="http://schemas.microsoft.com/office/drawing/2014/main" id="{F8C5B399-D67D-2845-4008-CF3FF3C81FD0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5" name="Vrije vorm: vorm 654">
                  <a:extLst>
                    <a:ext uri="{FF2B5EF4-FFF2-40B4-BE49-F238E27FC236}">
                      <a16:creationId xmlns:a16="http://schemas.microsoft.com/office/drawing/2014/main" id="{7EE400B9-1DFC-96BE-325C-1D667F20B309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6" name="Vrije vorm: vorm 655">
                  <a:extLst>
                    <a:ext uri="{FF2B5EF4-FFF2-40B4-BE49-F238E27FC236}">
                      <a16:creationId xmlns:a16="http://schemas.microsoft.com/office/drawing/2014/main" id="{209FF622-F9F2-C0F6-F0FC-36FDF19416B7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7" name="Vrije vorm: vorm 656">
                  <a:extLst>
                    <a:ext uri="{FF2B5EF4-FFF2-40B4-BE49-F238E27FC236}">
                      <a16:creationId xmlns:a16="http://schemas.microsoft.com/office/drawing/2014/main" id="{D56C6C69-AD2B-6C0A-8E87-F621D8EAABB0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12" name="Groep 611">
              <a:extLst>
                <a:ext uri="{FF2B5EF4-FFF2-40B4-BE49-F238E27FC236}">
                  <a16:creationId xmlns:a16="http://schemas.microsoft.com/office/drawing/2014/main" id="{40ED82F4-5A98-C79E-DEC6-575C1D1FD315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634" name="Vrije vorm: vorm 633">
                <a:extLst>
                  <a:ext uri="{FF2B5EF4-FFF2-40B4-BE49-F238E27FC236}">
                    <a16:creationId xmlns:a16="http://schemas.microsoft.com/office/drawing/2014/main" id="{1FD2CD7B-8594-9191-75B9-BCAC710F022B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35" name="Graphic 138">
                <a:extLst>
                  <a:ext uri="{FF2B5EF4-FFF2-40B4-BE49-F238E27FC236}">
                    <a16:creationId xmlns:a16="http://schemas.microsoft.com/office/drawing/2014/main" id="{C6829E8F-F311-1247-6FF0-9C212B6A9E6C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643" name="Vrije vorm: vorm 642">
                  <a:extLst>
                    <a:ext uri="{FF2B5EF4-FFF2-40B4-BE49-F238E27FC236}">
                      <a16:creationId xmlns:a16="http://schemas.microsoft.com/office/drawing/2014/main" id="{784423A8-58C4-6FAC-7732-1843E00F9D3D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4" name="Vrije vorm: vorm 643">
                  <a:extLst>
                    <a:ext uri="{FF2B5EF4-FFF2-40B4-BE49-F238E27FC236}">
                      <a16:creationId xmlns:a16="http://schemas.microsoft.com/office/drawing/2014/main" id="{B28B8D35-901D-8027-3A8A-7379F417BED9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5" name="Vrije vorm: vorm 644">
                  <a:extLst>
                    <a:ext uri="{FF2B5EF4-FFF2-40B4-BE49-F238E27FC236}">
                      <a16:creationId xmlns:a16="http://schemas.microsoft.com/office/drawing/2014/main" id="{1E76560D-AD59-F55B-C41E-CC2E4AF0527C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6" name="Vrije vorm: vorm 645">
                  <a:extLst>
                    <a:ext uri="{FF2B5EF4-FFF2-40B4-BE49-F238E27FC236}">
                      <a16:creationId xmlns:a16="http://schemas.microsoft.com/office/drawing/2014/main" id="{950D9FBE-B723-B786-92C5-92B029B930C6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7" name="Vrije vorm: vorm 646">
                  <a:extLst>
                    <a:ext uri="{FF2B5EF4-FFF2-40B4-BE49-F238E27FC236}">
                      <a16:creationId xmlns:a16="http://schemas.microsoft.com/office/drawing/2014/main" id="{3B3D0E93-0878-FE95-1F83-F32DE8E5687E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8" name="Vrije vorm: vorm 647">
                  <a:extLst>
                    <a:ext uri="{FF2B5EF4-FFF2-40B4-BE49-F238E27FC236}">
                      <a16:creationId xmlns:a16="http://schemas.microsoft.com/office/drawing/2014/main" id="{CC66E6EF-FF72-B6CC-2611-67F6F39C8A29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9" name="Vrije vorm: vorm 648">
                  <a:extLst>
                    <a:ext uri="{FF2B5EF4-FFF2-40B4-BE49-F238E27FC236}">
                      <a16:creationId xmlns:a16="http://schemas.microsoft.com/office/drawing/2014/main" id="{64E86046-40EA-2066-4F2A-DBC109DF5B21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50" name="Vrije vorm: vorm 649">
                  <a:extLst>
                    <a:ext uri="{FF2B5EF4-FFF2-40B4-BE49-F238E27FC236}">
                      <a16:creationId xmlns:a16="http://schemas.microsoft.com/office/drawing/2014/main" id="{EBB06B5A-52C1-304C-7B37-4EE3A9BC9AF8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636" name="Graphic 138">
                <a:extLst>
                  <a:ext uri="{FF2B5EF4-FFF2-40B4-BE49-F238E27FC236}">
                    <a16:creationId xmlns:a16="http://schemas.microsoft.com/office/drawing/2014/main" id="{40488511-9B28-6C77-59F3-1E8E6E316A86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637" name="Vrije vorm: vorm 636">
                  <a:extLst>
                    <a:ext uri="{FF2B5EF4-FFF2-40B4-BE49-F238E27FC236}">
                      <a16:creationId xmlns:a16="http://schemas.microsoft.com/office/drawing/2014/main" id="{333F5A0C-2293-99F2-911E-99E41268AFA7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8" name="Vrije vorm: vorm 637">
                  <a:extLst>
                    <a:ext uri="{FF2B5EF4-FFF2-40B4-BE49-F238E27FC236}">
                      <a16:creationId xmlns:a16="http://schemas.microsoft.com/office/drawing/2014/main" id="{701FF784-C666-2677-091B-5144E24BFFD8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9" name="Vrije vorm: vorm 638">
                  <a:extLst>
                    <a:ext uri="{FF2B5EF4-FFF2-40B4-BE49-F238E27FC236}">
                      <a16:creationId xmlns:a16="http://schemas.microsoft.com/office/drawing/2014/main" id="{EF57FED1-24ED-A281-2F73-C4E85EF6788D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0" name="Vrije vorm: vorm 639">
                  <a:extLst>
                    <a:ext uri="{FF2B5EF4-FFF2-40B4-BE49-F238E27FC236}">
                      <a16:creationId xmlns:a16="http://schemas.microsoft.com/office/drawing/2014/main" id="{7B456303-279B-C159-0CA7-64732A415479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1" name="Vrije vorm: vorm 640">
                  <a:extLst>
                    <a:ext uri="{FF2B5EF4-FFF2-40B4-BE49-F238E27FC236}">
                      <a16:creationId xmlns:a16="http://schemas.microsoft.com/office/drawing/2014/main" id="{A36376A1-B06B-34B4-E140-3D613CDCCBC4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42" name="Vrije vorm: vorm 641">
                  <a:extLst>
                    <a:ext uri="{FF2B5EF4-FFF2-40B4-BE49-F238E27FC236}">
                      <a16:creationId xmlns:a16="http://schemas.microsoft.com/office/drawing/2014/main" id="{EA542439-4C81-C980-2542-F01D9CA2CB78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13" name="Groep 612">
              <a:extLst>
                <a:ext uri="{FF2B5EF4-FFF2-40B4-BE49-F238E27FC236}">
                  <a16:creationId xmlns:a16="http://schemas.microsoft.com/office/drawing/2014/main" id="{112AE7DC-EDAC-6C15-77C7-C9FE547C5E21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626" name="Vrije vorm: vorm 625">
                <a:extLst>
                  <a:ext uri="{FF2B5EF4-FFF2-40B4-BE49-F238E27FC236}">
                    <a16:creationId xmlns:a16="http://schemas.microsoft.com/office/drawing/2014/main" id="{6993A093-A0F5-CDDD-D3B1-E7F2928ED674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27" name="Graphic 138">
                <a:extLst>
                  <a:ext uri="{FF2B5EF4-FFF2-40B4-BE49-F238E27FC236}">
                    <a16:creationId xmlns:a16="http://schemas.microsoft.com/office/drawing/2014/main" id="{CB50138D-8C69-9BCE-67FF-24BA35456578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629" name="Vrije vorm: vorm 628">
                  <a:extLst>
                    <a:ext uri="{FF2B5EF4-FFF2-40B4-BE49-F238E27FC236}">
                      <a16:creationId xmlns:a16="http://schemas.microsoft.com/office/drawing/2014/main" id="{949FEB9C-A702-6EA4-DB05-EF93D0BD07CC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0" name="Vrije vorm: vorm 629">
                  <a:extLst>
                    <a:ext uri="{FF2B5EF4-FFF2-40B4-BE49-F238E27FC236}">
                      <a16:creationId xmlns:a16="http://schemas.microsoft.com/office/drawing/2014/main" id="{ECF99F6A-0985-0572-27DF-743FF0AD34A8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1" name="Vrije vorm: vorm 630">
                  <a:extLst>
                    <a:ext uri="{FF2B5EF4-FFF2-40B4-BE49-F238E27FC236}">
                      <a16:creationId xmlns:a16="http://schemas.microsoft.com/office/drawing/2014/main" id="{7CC70F60-F528-F189-82A0-3534441A1BE6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2" name="Vrije vorm: vorm 631">
                  <a:extLst>
                    <a:ext uri="{FF2B5EF4-FFF2-40B4-BE49-F238E27FC236}">
                      <a16:creationId xmlns:a16="http://schemas.microsoft.com/office/drawing/2014/main" id="{D79EFC08-D822-FF53-9433-0D20D6642581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33" name="Vrije vorm: vorm 632">
                  <a:extLst>
                    <a:ext uri="{FF2B5EF4-FFF2-40B4-BE49-F238E27FC236}">
                      <a16:creationId xmlns:a16="http://schemas.microsoft.com/office/drawing/2014/main" id="{ACEE4C06-E97E-9B16-D786-5C66A923237D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628" name="Vrije vorm: vorm 627">
                <a:extLst>
                  <a:ext uri="{FF2B5EF4-FFF2-40B4-BE49-F238E27FC236}">
                    <a16:creationId xmlns:a16="http://schemas.microsoft.com/office/drawing/2014/main" id="{9AD67E95-3D38-BFD3-1BDB-A82E6C66C8DA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14" name="Groep 613">
              <a:extLst>
                <a:ext uri="{FF2B5EF4-FFF2-40B4-BE49-F238E27FC236}">
                  <a16:creationId xmlns:a16="http://schemas.microsoft.com/office/drawing/2014/main" id="{EAAB689E-252C-CDEE-AC0E-F32B5085B2EB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615" name="Vrije vorm: vorm 614">
                <a:extLst>
                  <a:ext uri="{FF2B5EF4-FFF2-40B4-BE49-F238E27FC236}">
                    <a16:creationId xmlns:a16="http://schemas.microsoft.com/office/drawing/2014/main" id="{052D2ECF-A96C-908A-E7EB-37434F95046F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16" name="Graphic 138">
                <a:extLst>
                  <a:ext uri="{FF2B5EF4-FFF2-40B4-BE49-F238E27FC236}">
                    <a16:creationId xmlns:a16="http://schemas.microsoft.com/office/drawing/2014/main" id="{93E75036-6449-C06F-EAB4-F5BAF00AB5D5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618" name="Vrije vorm: vorm 617">
                  <a:extLst>
                    <a:ext uri="{FF2B5EF4-FFF2-40B4-BE49-F238E27FC236}">
                      <a16:creationId xmlns:a16="http://schemas.microsoft.com/office/drawing/2014/main" id="{AB36D261-E8D3-8E7E-E193-BBC876F41706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19" name="Vrije vorm: vorm 618">
                  <a:extLst>
                    <a:ext uri="{FF2B5EF4-FFF2-40B4-BE49-F238E27FC236}">
                      <a16:creationId xmlns:a16="http://schemas.microsoft.com/office/drawing/2014/main" id="{E3CD2C11-B7E2-E06B-AB59-2761EC7ADE25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0" name="Vrije vorm: vorm 619">
                  <a:extLst>
                    <a:ext uri="{FF2B5EF4-FFF2-40B4-BE49-F238E27FC236}">
                      <a16:creationId xmlns:a16="http://schemas.microsoft.com/office/drawing/2014/main" id="{C0FB5090-535B-DF78-C160-CD0E4D7AD522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1" name="Vrije vorm: vorm 620">
                  <a:extLst>
                    <a:ext uri="{FF2B5EF4-FFF2-40B4-BE49-F238E27FC236}">
                      <a16:creationId xmlns:a16="http://schemas.microsoft.com/office/drawing/2014/main" id="{7598F41E-3391-1D5F-91B9-AAE530FC74A9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2" name="Vrije vorm: vorm 621">
                  <a:extLst>
                    <a:ext uri="{FF2B5EF4-FFF2-40B4-BE49-F238E27FC236}">
                      <a16:creationId xmlns:a16="http://schemas.microsoft.com/office/drawing/2014/main" id="{DE3984BE-B963-0AB9-4A12-782966CDA4D2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3" name="Vrije vorm: vorm 622">
                  <a:extLst>
                    <a:ext uri="{FF2B5EF4-FFF2-40B4-BE49-F238E27FC236}">
                      <a16:creationId xmlns:a16="http://schemas.microsoft.com/office/drawing/2014/main" id="{D2F54A30-3F7D-9843-EB2D-B1DCA3F54EF1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4" name="Vrije vorm: vorm 623">
                  <a:extLst>
                    <a:ext uri="{FF2B5EF4-FFF2-40B4-BE49-F238E27FC236}">
                      <a16:creationId xmlns:a16="http://schemas.microsoft.com/office/drawing/2014/main" id="{D8C30C5F-6672-9DAA-C81B-60A419C53213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25" name="Vrije vorm: vorm 624">
                  <a:extLst>
                    <a:ext uri="{FF2B5EF4-FFF2-40B4-BE49-F238E27FC236}">
                      <a16:creationId xmlns:a16="http://schemas.microsoft.com/office/drawing/2014/main" id="{56EE72CD-A09E-5842-AF83-33A1B92F1435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617" name="Vrije vorm: vorm 616">
                <a:extLst>
                  <a:ext uri="{FF2B5EF4-FFF2-40B4-BE49-F238E27FC236}">
                    <a16:creationId xmlns:a16="http://schemas.microsoft.com/office/drawing/2014/main" id="{E9D03605-04AC-A5C1-0C8B-9F97255CD968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675" name="Groep 674">
            <a:extLst>
              <a:ext uri="{FF2B5EF4-FFF2-40B4-BE49-F238E27FC236}">
                <a16:creationId xmlns:a16="http://schemas.microsoft.com/office/drawing/2014/main" id="{0852976C-A0EF-E019-5709-A5F3A4F14A63}"/>
              </a:ext>
            </a:extLst>
          </p:cNvPr>
          <p:cNvGrpSpPr/>
          <p:nvPr/>
        </p:nvGrpSpPr>
        <p:grpSpPr>
          <a:xfrm>
            <a:off x="5100345" y="661679"/>
            <a:ext cx="1476719" cy="1535940"/>
            <a:chOff x="7097501" y="661679"/>
            <a:chExt cx="1476719" cy="1535940"/>
          </a:xfrm>
        </p:grpSpPr>
        <p:sp>
          <p:nvSpPr>
            <p:cNvPr id="676" name="Vrije vorm: vorm 675">
              <a:extLst>
                <a:ext uri="{FF2B5EF4-FFF2-40B4-BE49-F238E27FC236}">
                  <a16:creationId xmlns:a16="http://schemas.microsoft.com/office/drawing/2014/main" id="{686CBD73-F4C8-1067-41EB-0B276EFF376A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677" name="Graphic 138">
              <a:extLst>
                <a:ext uri="{FF2B5EF4-FFF2-40B4-BE49-F238E27FC236}">
                  <a16:creationId xmlns:a16="http://schemas.microsoft.com/office/drawing/2014/main" id="{DEE011E7-A4F7-6AFF-2470-2DBABFD1FC9F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686" name="Vrije vorm: vorm 685">
                <a:extLst>
                  <a:ext uri="{FF2B5EF4-FFF2-40B4-BE49-F238E27FC236}">
                    <a16:creationId xmlns:a16="http://schemas.microsoft.com/office/drawing/2014/main" id="{82C5AAA1-7523-6001-65B6-BBD695EBB606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87" name="Vrije vorm: vorm 686">
                <a:extLst>
                  <a:ext uri="{FF2B5EF4-FFF2-40B4-BE49-F238E27FC236}">
                    <a16:creationId xmlns:a16="http://schemas.microsoft.com/office/drawing/2014/main" id="{F44084E4-06AB-DF81-3A04-C8160BFD610F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88" name="Vrije vorm: vorm 687">
                <a:extLst>
                  <a:ext uri="{FF2B5EF4-FFF2-40B4-BE49-F238E27FC236}">
                    <a16:creationId xmlns:a16="http://schemas.microsoft.com/office/drawing/2014/main" id="{BAB40BE7-D778-E103-B7F2-0D93E6F8E678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89" name="Vrije vorm: vorm 688">
                <a:extLst>
                  <a:ext uri="{FF2B5EF4-FFF2-40B4-BE49-F238E27FC236}">
                    <a16:creationId xmlns:a16="http://schemas.microsoft.com/office/drawing/2014/main" id="{0CBCBF8E-800C-3C93-1D27-4DB74EADE0D5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0" name="Vrije vorm: vorm 689">
                <a:extLst>
                  <a:ext uri="{FF2B5EF4-FFF2-40B4-BE49-F238E27FC236}">
                    <a16:creationId xmlns:a16="http://schemas.microsoft.com/office/drawing/2014/main" id="{13DAD551-4D5D-1CF6-3372-5B19CB947387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1" name="Vrije vorm: vorm 690">
                <a:extLst>
                  <a:ext uri="{FF2B5EF4-FFF2-40B4-BE49-F238E27FC236}">
                    <a16:creationId xmlns:a16="http://schemas.microsoft.com/office/drawing/2014/main" id="{0897C5FE-6112-AFB8-0147-7804E58665A4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2" name="Vrije vorm: vorm 691">
                <a:extLst>
                  <a:ext uri="{FF2B5EF4-FFF2-40B4-BE49-F238E27FC236}">
                    <a16:creationId xmlns:a16="http://schemas.microsoft.com/office/drawing/2014/main" id="{5A4D1BD0-AD81-3DAB-AA2E-E036EB066DDD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3" name="Vrije vorm: vorm 692">
                <a:extLst>
                  <a:ext uri="{FF2B5EF4-FFF2-40B4-BE49-F238E27FC236}">
                    <a16:creationId xmlns:a16="http://schemas.microsoft.com/office/drawing/2014/main" id="{00599E46-218B-8004-ADBC-47134C01133B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4" name="Vrije vorm: vorm 693">
                <a:extLst>
                  <a:ext uri="{FF2B5EF4-FFF2-40B4-BE49-F238E27FC236}">
                    <a16:creationId xmlns:a16="http://schemas.microsoft.com/office/drawing/2014/main" id="{1FFB9309-BB22-66ED-1B48-83486C2D4AFD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5" name="Vrije vorm: vorm 694">
                <a:extLst>
                  <a:ext uri="{FF2B5EF4-FFF2-40B4-BE49-F238E27FC236}">
                    <a16:creationId xmlns:a16="http://schemas.microsoft.com/office/drawing/2014/main" id="{0DCEB86D-646C-CD20-DDCE-91A726FF73F2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78" name="Groep 677">
              <a:extLst>
                <a:ext uri="{FF2B5EF4-FFF2-40B4-BE49-F238E27FC236}">
                  <a16:creationId xmlns:a16="http://schemas.microsoft.com/office/drawing/2014/main" id="{F7F0B77B-5197-028F-683C-4BA256703AF0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679" name="Vrije vorm: vorm 678">
                <a:extLst>
                  <a:ext uri="{FF2B5EF4-FFF2-40B4-BE49-F238E27FC236}">
                    <a16:creationId xmlns:a16="http://schemas.microsoft.com/office/drawing/2014/main" id="{D92A5083-D6B4-06FE-5049-2773F6183348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80" name="Graphic 138">
                <a:extLst>
                  <a:ext uri="{FF2B5EF4-FFF2-40B4-BE49-F238E27FC236}">
                    <a16:creationId xmlns:a16="http://schemas.microsoft.com/office/drawing/2014/main" id="{403AED20-3E11-399D-ABB0-0E7203CAC746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681" name="Vrije vorm: vorm 680">
                  <a:extLst>
                    <a:ext uri="{FF2B5EF4-FFF2-40B4-BE49-F238E27FC236}">
                      <a16:creationId xmlns:a16="http://schemas.microsoft.com/office/drawing/2014/main" id="{AF0CC9EB-61AD-0F85-7993-4FD80D1A302C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82" name="Vrije vorm: vorm 681">
                  <a:extLst>
                    <a:ext uri="{FF2B5EF4-FFF2-40B4-BE49-F238E27FC236}">
                      <a16:creationId xmlns:a16="http://schemas.microsoft.com/office/drawing/2014/main" id="{CE7740A1-7C8C-B9AF-31C4-0FF51275BFA7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83" name="Vrije vorm: vorm 682">
                  <a:extLst>
                    <a:ext uri="{FF2B5EF4-FFF2-40B4-BE49-F238E27FC236}">
                      <a16:creationId xmlns:a16="http://schemas.microsoft.com/office/drawing/2014/main" id="{641BF47D-5101-4E47-CFDE-05AF8A1E79BD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84" name="Vrije vorm: vorm 683">
                  <a:extLst>
                    <a:ext uri="{FF2B5EF4-FFF2-40B4-BE49-F238E27FC236}">
                      <a16:creationId xmlns:a16="http://schemas.microsoft.com/office/drawing/2014/main" id="{B2D61100-EB81-8A5F-95BA-FDD26AEDAB2A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85" name="Vrije vorm: vorm 684">
                  <a:extLst>
                    <a:ext uri="{FF2B5EF4-FFF2-40B4-BE49-F238E27FC236}">
                      <a16:creationId xmlns:a16="http://schemas.microsoft.com/office/drawing/2014/main" id="{BB36E160-CB85-C9D4-5A36-2D229654276A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696" name="Groep 695">
            <a:extLst>
              <a:ext uri="{FF2B5EF4-FFF2-40B4-BE49-F238E27FC236}">
                <a16:creationId xmlns:a16="http://schemas.microsoft.com/office/drawing/2014/main" id="{41AB46A4-0CAC-DF2F-B27C-C5CF32DA5FD5}"/>
              </a:ext>
            </a:extLst>
          </p:cNvPr>
          <p:cNvGrpSpPr/>
          <p:nvPr/>
        </p:nvGrpSpPr>
        <p:grpSpPr>
          <a:xfrm>
            <a:off x="3946185" y="495895"/>
            <a:ext cx="1576484" cy="1165144"/>
            <a:chOff x="5943341" y="495895"/>
            <a:chExt cx="1576484" cy="1165144"/>
          </a:xfrm>
        </p:grpSpPr>
        <p:sp>
          <p:nvSpPr>
            <p:cNvPr id="697" name="Vrije vorm: vorm 696">
              <a:extLst>
                <a:ext uri="{FF2B5EF4-FFF2-40B4-BE49-F238E27FC236}">
                  <a16:creationId xmlns:a16="http://schemas.microsoft.com/office/drawing/2014/main" id="{5B056B24-0E17-6D8E-F42D-2441C2443D51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698" name="Graphic 138">
              <a:extLst>
                <a:ext uri="{FF2B5EF4-FFF2-40B4-BE49-F238E27FC236}">
                  <a16:creationId xmlns:a16="http://schemas.microsoft.com/office/drawing/2014/main" id="{C049E4DE-F0B7-E400-3FB1-529C7D014110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702" name="Vrije vorm: vorm 701">
                <a:extLst>
                  <a:ext uri="{FF2B5EF4-FFF2-40B4-BE49-F238E27FC236}">
                    <a16:creationId xmlns:a16="http://schemas.microsoft.com/office/drawing/2014/main" id="{4607B63A-B687-233B-5B5F-EF64A776EB4B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3" name="Vrije vorm: vorm 702">
                <a:extLst>
                  <a:ext uri="{FF2B5EF4-FFF2-40B4-BE49-F238E27FC236}">
                    <a16:creationId xmlns:a16="http://schemas.microsoft.com/office/drawing/2014/main" id="{1449DC20-C818-746B-766C-582E313D514B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4" name="Vrije vorm: vorm 703">
                <a:extLst>
                  <a:ext uri="{FF2B5EF4-FFF2-40B4-BE49-F238E27FC236}">
                    <a16:creationId xmlns:a16="http://schemas.microsoft.com/office/drawing/2014/main" id="{F4F79B9F-6F29-FBFA-6780-C9EADA7C608C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5" name="Vrije vorm: vorm 704">
                <a:extLst>
                  <a:ext uri="{FF2B5EF4-FFF2-40B4-BE49-F238E27FC236}">
                    <a16:creationId xmlns:a16="http://schemas.microsoft.com/office/drawing/2014/main" id="{4F1D1798-78A3-73EE-8B27-12DEF283EB64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6" name="Vrije vorm: vorm 705">
                <a:extLst>
                  <a:ext uri="{FF2B5EF4-FFF2-40B4-BE49-F238E27FC236}">
                    <a16:creationId xmlns:a16="http://schemas.microsoft.com/office/drawing/2014/main" id="{3EC6E599-267C-15DF-4E34-F64B854A5610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7" name="Vrije vorm: vorm 706">
                <a:extLst>
                  <a:ext uri="{FF2B5EF4-FFF2-40B4-BE49-F238E27FC236}">
                    <a16:creationId xmlns:a16="http://schemas.microsoft.com/office/drawing/2014/main" id="{E52D925F-D6A6-B10A-4C93-F2ED79DCBA5D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8" name="Vrije vorm: vorm 707">
                <a:extLst>
                  <a:ext uri="{FF2B5EF4-FFF2-40B4-BE49-F238E27FC236}">
                    <a16:creationId xmlns:a16="http://schemas.microsoft.com/office/drawing/2014/main" id="{0BDFF90C-75E1-4BFB-4317-28A202426A56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9" name="Vrije vorm: vorm 708">
                <a:extLst>
                  <a:ext uri="{FF2B5EF4-FFF2-40B4-BE49-F238E27FC236}">
                    <a16:creationId xmlns:a16="http://schemas.microsoft.com/office/drawing/2014/main" id="{28DDAC35-FA12-C85C-6714-991293C7313C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0" name="Vrije vorm: vorm 709">
                <a:extLst>
                  <a:ext uri="{FF2B5EF4-FFF2-40B4-BE49-F238E27FC236}">
                    <a16:creationId xmlns:a16="http://schemas.microsoft.com/office/drawing/2014/main" id="{FE609191-279E-FEDD-3658-B07D8ABA16DF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1" name="Vrije vorm: vorm 710">
                <a:extLst>
                  <a:ext uri="{FF2B5EF4-FFF2-40B4-BE49-F238E27FC236}">
                    <a16:creationId xmlns:a16="http://schemas.microsoft.com/office/drawing/2014/main" id="{3C9576E7-61AE-0335-200E-8A36292AF11D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99" name="Groep 698">
              <a:extLst>
                <a:ext uri="{FF2B5EF4-FFF2-40B4-BE49-F238E27FC236}">
                  <a16:creationId xmlns:a16="http://schemas.microsoft.com/office/drawing/2014/main" id="{E66D7B4A-CA73-2489-CA80-20795F6A105C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700" name="Vrije vorm: vorm 699">
                <a:extLst>
                  <a:ext uri="{FF2B5EF4-FFF2-40B4-BE49-F238E27FC236}">
                    <a16:creationId xmlns:a16="http://schemas.microsoft.com/office/drawing/2014/main" id="{C8D0AD86-FB8C-E552-59A3-CAE7E210645F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1" name="Vrije vorm: vorm 700">
                <a:extLst>
                  <a:ext uri="{FF2B5EF4-FFF2-40B4-BE49-F238E27FC236}">
                    <a16:creationId xmlns:a16="http://schemas.microsoft.com/office/drawing/2014/main" id="{B2ED9297-CFFE-9F0F-F218-B1DDB2A37C4B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712" name="Groep 711">
            <a:extLst>
              <a:ext uri="{FF2B5EF4-FFF2-40B4-BE49-F238E27FC236}">
                <a16:creationId xmlns:a16="http://schemas.microsoft.com/office/drawing/2014/main" id="{21051164-5BCA-59B8-5F43-DEC8A47BF77F}"/>
              </a:ext>
            </a:extLst>
          </p:cNvPr>
          <p:cNvGrpSpPr/>
          <p:nvPr/>
        </p:nvGrpSpPr>
        <p:grpSpPr>
          <a:xfrm>
            <a:off x="2823705" y="666000"/>
            <a:ext cx="1551059" cy="1491840"/>
            <a:chOff x="4820861" y="666000"/>
            <a:chExt cx="1551059" cy="1491840"/>
          </a:xfrm>
        </p:grpSpPr>
        <p:sp>
          <p:nvSpPr>
            <p:cNvPr id="713" name="Vrije vorm: vorm 712">
              <a:extLst>
                <a:ext uri="{FF2B5EF4-FFF2-40B4-BE49-F238E27FC236}">
                  <a16:creationId xmlns:a16="http://schemas.microsoft.com/office/drawing/2014/main" id="{D0F0A3FC-C8AF-5A54-C1F0-F6A257654005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714" name="Graphic 138">
              <a:extLst>
                <a:ext uri="{FF2B5EF4-FFF2-40B4-BE49-F238E27FC236}">
                  <a16:creationId xmlns:a16="http://schemas.microsoft.com/office/drawing/2014/main" id="{45CDEEBF-430F-7FC6-EEC8-4C5666445D27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720" name="Vrije vorm: vorm 719">
                <a:extLst>
                  <a:ext uri="{FF2B5EF4-FFF2-40B4-BE49-F238E27FC236}">
                    <a16:creationId xmlns:a16="http://schemas.microsoft.com/office/drawing/2014/main" id="{E0B14314-6737-2D5C-C62E-3AE73503B98C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1" name="Vrije vorm: vorm 720">
                <a:extLst>
                  <a:ext uri="{FF2B5EF4-FFF2-40B4-BE49-F238E27FC236}">
                    <a16:creationId xmlns:a16="http://schemas.microsoft.com/office/drawing/2014/main" id="{1866317B-CD20-2F2F-5250-F5D07C93F8B0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2" name="Vrije vorm: vorm 721">
                <a:extLst>
                  <a:ext uri="{FF2B5EF4-FFF2-40B4-BE49-F238E27FC236}">
                    <a16:creationId xmlns:a16="http://schemas.microsoft.com/office/drawing/2014/main" id="{77E667F7-FF82-31B4-1CAA-3ECA44CC477A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3" name="Vrije vorm: vorm 722">
                <a:extLst>
                  <a:ext uri="{FF2B5EF4-FFF2-40B4-BE49-F238E27FC236}">
                    <a16:creationId xmlns:a16="http://schemas.microsoft.com/office/drawing/2014/main" id="{9373EDB6-6ABB-A33A-FC25-DAA9B7C09423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4" name="Vrije vorm: vorm 723">
                <a:extLst>
                  <a:ext uri="{FF2B5EF4-FFF2-40B4-BE49-F238E27FC236}">
                    <a16:creationId xmlns:a16="http://schemas.microsoft.com/office/drawing/2014/main" id="{AEA2A7E6-4E22-6E31-9D07-84B644BF71B6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5" name="Vrije vorm: vorm 724">
                <a:extLst>
                  <a:ext uri="{FF2B5EF4-FFF2-40B4-BE49-F238E27FC236}">
                    <a16:creationId xmlns:a16="http://schemas.microsoft.com/office/drawing/2014/main" id="{BF32BECD-4F29-D01E-EDF7-01F07CEAE66D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6" name="Vrije vorm: vorm 725">
                <a:extLst>
                  <a:ext uri="{FF2B5EF4-FFF2-40B4-BE49-F238E27FC236}">
                    <a16:creationId xmlns:a16="http://schemas.microsoft.com/office/drawing/2014/main" id="{FB8B64D8-FF81-D352-1CFB-C67C8C4B5850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7" name="Vrije vorm: vorm 726">
                <a:extLst>
                  <a:ext uri="{FF2B5EF4-FFF2-40B4-BE49-F238E27FC236}">
                    <a16:creationId xmlns:a16="http://schemas.microsoft.com/office/drawing/2014/main" id="{48AF484A-0B99-C4AB-095F-F790664925DE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8" name="Vrije vorm: vorm 727">
                <a:extLst>
                  <a:ext uri="{FF2B5EF4-FFF2-40B4-BE49-F238E27FC236}">
                    <a16:creationId xmlns:a16="http://schemas.microsoft.com/office/drawing/2014/main" id="{CAF1D86F-4745-CE7F-2CDD-D7E8BF1693F0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9" name="Vrije vorm: vorm 728">
                <a:extLst>
                  <a:ext uri="{FF2B5EF4-FFF2-40B4-BE49-F238E27FC236}">
                    <a16:creationId xmlns:a16="http://schemas.microsoft.com/office/drawing/2014/main" id="{7813863A-3978-96B5-3E71-2BBB2C609C4E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0" name="Vrije vorm: vorm 729">
                <a:extLst>
                  <a:ext uri="{FF2B5EF4-FFF2-40B4-BE49-F238E27FC236}">
                    <a16:creationId xmlns:a16="http://schemas.microsoft.com/office/drawing/2014/main" id="{D287F4F5-1E53-CEBB-0124-2098B7A19AE9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715" name="Groep 714">
              <a:extLst>
                <a:ext uri="{FF2B5EF4-FFF2-40B4-BE49-F238E27FC236}">
                  <a16:creationId xmlns:a16="http://schemas.microsoft.com/office/drawing/2014/main" id="{BEB153A1-B98A-F9CE-BBE7-7201982E56BE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716" name="Vrije vorm: vorm 715">
                <a:extLst>
                  <a:ext uri="{FF2B5EF4-FFF2-40B4-BE49-F238E27FC236}">
                    <a16:creationId xmlns:a16="http://schemas.microsoft.com/office/drawing/2014/main" id="{29C839F3-B9E5-66F8-F248-5F85067BE865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717" name="Graphic 138">
                <a:extLst>
                  <a:ext uri="{FF2B5EF4-FFF2-40B4-BE49-F238E27FC236}">
                    <a16:creationId xmlns:a16="http://schemas.microsoft.com/office/drawing/2014/main" id="{5A125FA7-3300-F315-39C6-D9191DF3A1F9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718" name="Vrije vorm: vorm 717">
                  <a:extLst>
                    <a:ext uri="{FF2B5EF4-FFF2-40B4-BE49-F238E27FC236}">
                      <a16:creationId xmlns:a16="http://schemas.microsoft.com/office/drawing/2014/main" id="{57144CFD-9C48-51C1-6D80-6C6386028DAA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719" name="Vrije vorm: vorm 718">
                  <a:extLst>
                    <a:ext uri="{FF2B5EF4-FFF2-40B4-BE49-F238E27FC236}">
                      <a16:creationId xmlns:a16="http://schemas.microsoft.com/office/drawing/2014/main" id="{833F36A1-07C5-11A9-A2DE-1476EDDA919E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731" name="Graphic 138">
            <a:extLst>
              <a:ext uri="{FF2B5EF4-FFF2-40B4-BE49-F238E27FC236}">
                <a16:creationId xmlns:a16="http://schemas.microsoft.com/office/drawing/2014/main" id="{63D31303-285C-22FA-DBD8-C84A94EC0398}"/>
              </a:ext>
            </a:extLst>
          </p:cNvPr>
          <p:cNvGrpSpPr/>
          <p:nvPr/>
        </p:nvGrpSpPr>
        <p:grpSpPr>
          <a:xfrm>
            <a:off x="4013865" y="1772623"/>
            <a:ext cx="1383120" cy="1393216"/>
            <a:chOff x="5433120" y="1772623"/>
            <a:chExt cx="1383120" cy="1393216"/>
          </a:xfrm>
          <a:solidFill>
            <a:schemeClr val="bg2"/>
          </a:solidFill>
        </p:grpSpPr>
        <p:grpSp>
          <p:nvGrpSpPr>
            <p:cNvPr id="732" name="Graphic 138">
              <a:extLst>
                <a:ext uri="{FF2B5EF4-FFF2-40B4-BE49-F238E27FC236}">
                  <a16:creationId xmlns:a16="http://schemas.microsoft.com/office/drawing/2014/main" id="{836ED87A-83BC-9F79-4E12-262AB7D89782}"/>
                </a:ext>
              </a:extLst>
            </p:cNvPr>
            <p:cNvGrpSpPr/>
            <p:nvPr/>
          </p:nvGrpSpPr>
          <p:grpSpPr>
            <a:xfrm>
              <a:off x="5433120" y="2167920"/>
              <a:ext cx="1383120" cy="997920"/>
              <a:chOff x="5433120" y="2167920"/>
              <a:chExt cx="1383120" cy="997920"/>
            </a:xfrm>
            <a:grpFill/>
          </p:grpSpPr>
          <p:sp>
            <p:nvSpPr>
              <p:cNvPr id="739" name="Vrije vorm: vorm 738">
                <a:extLst>
                  <a:ext uri="{FF2B5EF4-FFF2-40B4-BE49-F238E27FC236}">
                    <a16:creationId xmlns:a16="http://schemas.microsoft.com/office/drawing/2014/main" id="{AB382780-8FF1-AEA7-C93F-0452ADF79E1B}"/>
                  </a:ext>
                </a:extLst>
              </p:cNvPr>
              <p:cNvSpPr/>
              <p:nvPr/>
            </p:nvSpPr>
            <p:spPr>
              <a:xfrm>
                <a:off x="5608079" y="2167920"/>
                <a:ext cx="210960" cy="253439"/>
              </a:xfrm>
              <a:custGeom>
                <a:avLst/>
                <a:gdLst>
                  <a:gd name="connsiteX0" fmla="*/ 0 w 210960"/>
                  <a:gd name="connsiteY0" fmla="*/ 0 h 253439"/>
                  <a:gd name="connsiteX1" fmla="*/ 210960 w 210960"/>
                  <a:gd name="connsiteY1" fmla="*/ 0 h 253439"/>
                  <a:gd name="connsiteX2" fmla="*/ 210960 w 210960"/>
                  <a:gd name="connsiteY2" fmla="*/ 51120 h 253439"/>
                  <a:gd name="connsiteX3" fmla="*/ 146160 w 210960"/>
                  <a:gd name="connsiteY3" fmla="*/ 51120 h 253439"/>
                  <a:gd name="connsiteX4" fmla="*/ 134640 w 210960"/>
                  <a:gd name="connsiteY4" fmla="*/ 51120 h 253439"/>
                  <a:gd name="connsiteX5" fmla="*/ 134640 w 210960"/>
                  <a:gd name="connsiteY5" fmla="*/ 94320 h 253439"/>
                  <a:gd name="connsiteX6" fmla="*/ 134640 w 210960"/>
                  <a:gd name="connsiteY6" fmla="*/ 170640 h 253439"/>
                  <a:gd name="connsiteX7" fmla="*/ 134640 w 210960"/>
                  <a:gd name="connsiteY7" fmla="*/ 253440 h 253439"/>
                  <a:gd name="connsiteX8" fmla="*/ 76320 w 210960"/>
                  <a:gd name="connsiteY8" fmla="*/ 253440 h 253439"/>
                  <a:gd name="connsiteX9" fmla="*/ 76320 w 210960"/>
                  <a:gd name="connsiteY9" fmla="*/ 170640 h 253439"/>
                  <a:gd name="connsiteX10" fmla="*/ 76320 w 210960"/>
                  <a:gd name="connsiteY10" fmla="*/ 94320 h 253439"/>
                  <a:gd name="connsiteX11" fmla="*/ 76320 w 210960"/>
                  <a:gd name="connsiteY11" fmla="*/ 51120 h 253439"/>
                  <a:gd name="connsiteX12" fmla="*/ 64800 w 210960"/>
                  <a:gd name="connsiteY12" fmla="*/ 51120 h 253439"/>
                  <a:gd name="connsiteX13" fmla="*/ 0 w 210960"/>
                  <a:gd name="connsiteY13" fmla="*/ 51120 h 253439"/>
                  <a:gd name="connsiteX14" fmla="*/ 0 w 210960"/>
                  <a:gd name="connsiteY14" fmla="*/ 0 h 25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0960" h="253439">
                    <a:moveTo>
                      <a:pt x="0" y="0"/>
                    </a:moveTo>
                    <a:lnTo>
                      <a:pt x="210960" y="0"/>
                    </a:lnTo>
                    <a:lnTo>
                      <a:pt x="210960" y="51120"/>
                    </a:lnTo>
                    <a:lnTo>
                      <a:pt x="146160" y="51120"/>
                    </a:lnTo>
                    <a:lnTo>
                      <a:pt x="134640" y="51120"/>
                    </a:lnTo>
                    <a:lnTo>
                      <a:pt x="134640" y="94320"/>
                    </a:lnTo>
                    <a:lnTo>
                      <a:pt x="134640" y="170640"/>
                    </a:lnTo>
                    <a:lnTo>
                      <a:pt x="134640" y="253440"/>
                    </a:lnTo>
                    <a:lnTo>
                      <a:pt x="76320" y="253440"/>
                    </a:lnTo>
                    <a:lnTo>
                      <a:pt x="76320" y="170640"/>
                    </a:lnTo>
                    <a:lnTo>
                      <a:pt x="76320" y="94320"/>
                    </a:lnTo>
                    <a:lnTo>
                      <a:pt x="76320" y="51120"/>
                    </a:lnTo>
                    <a:lnTo>
                      <a:pt x="64800" y="51120"/>
                    </a:lnTo>
                    <a:lnTo>
                      <a:pt x="0" y="511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0" name="Vrije vorm: vorm 739">
                <a:extLst>
                  <a:ext uri="{FF2B5EF4-FFF2-40B4-BE49-F238E27FC236}">
                    <a16:creationId xmlns:a16="http://schemas.microsoft.com/office/drawing/2014/main" id="{1DCF9FCC-0065-4C39-667F-39DFFEB5F1B0}"/>
                  </a:ext>
                </a:extLst>
              </p:cNvPr>
              <p:cNvSpPr/>
              <p:nvPr/>
            </p:nvSpPr>
            <p:spPr>
              <a:xfrm>
                <a:off x="5814720" y="2239200"/>
                <a:ext cx="162720" cy="186479"/>
              </a:xfrm>
              <a:custGeom>
                <a:avLst/>
                <a:gdLst>
                  <a:gd name="connsiteX0" fmla="*/ 160560 w 162720"/>
                  <a:gd name="connsiteY0" fmla="*/ 101520 h 186479"/>
                  <a:gd name="connsiteX1" fmla="*/ 51840 w 162720"/>
                  <a:gd name="connsiteY1" fmla="*/ 101520 h 186479"/>
                  <a:gd name="connsiteX2" fmla="*/ 104400 w 162720"/>
                  <a:gd name="connsiteY2" fmla="*/ 142560 h 186479"/>
                  <a:gd name="connsiteX3" fmla="*/ 157680 w 162720"/>
                  <a:gd name="connsiteY3" fmla="*/ 130320 h 186479"/>
                  <a:gd name="connsiteX4" fmla="*/ 159120 w 162720"/>
                  <a:gd name="connsiteY4" fmla="*/ 174960 h 186479"/>
                  <a:gd name="connsiteX5" fmla="*/ 97920 w 162720"/>
                  <a:gd name="connsiteY5" fmla="*/ 186480 h 186479"/>
                  <a:gd name="connsiteX6" fmla="*/ 0 w 162720"/>
                  <a:gd name="connsiteY6" fmla="*/ 92880 h 186479"/>
                  <a:gd name="connsiteX7" fmla="*/ 85680 w 162720"/>
                  <a:gd name="connsiteY7" fmla="*/ 0 h 186479"/>
                  <a:gd name="connsiteX8" fmla="*/ 162720 w 162720"/>
                  <a:gd name="connsiteY8" fmla="*/ 78480 h 186479"/>
                  <a:gd name="connsiteX9" fmla="*/ 160560 w 162720"/>
                  <a:gd name="connsiteY9" fmla="*/ 101520 h 186479"/>
                  <a:gd name="connsiteX10" fmla="*/ 51840 w 162720"/>
                  <a:gd name="connsiteY10" fmla="*/ 72720 h 186479"/>
                  <a:gd name="connsiteX11" fmla="*/ 115200 w 162720"/>
                  <a:gd name="connsiteY11" fmla="*/ 71280 h 186479"/>
                  <a:gd name="connsiteX12" fmla="*/ 84960 w 162720"/>
                  <a:gd name="connsiteY12" fmla="*/ 36720 h 186479"/>
                  <a:gd name="connsiteX13" fmla="*/ 51840 w 162720"/>
                  <a:gd name="connsiteY13" fmla="*/ 72720 h 186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720" h="186479">
                    <a:moveTo>
                      <a:pt x="160560" y="101520"/>
                    </a:moveTo>
                    <a:lnTo>
                      <a:pt x="51840" y="101520"/>
                    </a:lnTo>
                    <a:cubicBezTo>
                      <a:pt x="54720" y="127440"/>
                      <a:pt x="71280" y="142560"/>
                      <a:pt x="104400" y="142560"/>
                    </a:cubicBezTo>
                    <a:cubicBezTo>
                      <a:pt x="118080" y="142560"/>
                      <a:pt x="141120" y="138960"/>
                      <a:pt x="157680" y="130320"/>
                    </a:cubicBezTo>
                    <a:lnTo>
                      <a:pt x="159120" y="174960"/>
                    </a:lnTo>
                    <a:cubicBezTo>
                      <a:pt x="145440" y="181440"/>
                      <a:pt x="124560" y="186480"/>
                      <a:pt x="97920" y="186480"/>
                    </a:cubicBezTo>
                    <a:cubicBezTo>
                      <a:pt x="29520" y="186480"/>
                      <a:pt x="0" y="147600"/>
                      <a:pt x="0" y="92880"/>
                    </a:cubicBezTo>
                    <a:cubicBezTo>
                      <a:pt x="0" y="38160"/>
                      <a:pt x="28800" y="0"/>
                      <a:pt x="85680" y="0"/>
                    </a:cubicBezTo>
                    <a:cubicBezTo>
                      <a:pt x="133920" y="0"/>
                      <a:pt x="162720" y="25200"/>
                      <a:pt x="162720" y="78480"/>
                    </a:cubicBezTo>
                    <a:cubicBezTo>
                      <a:pt x="162000" y="87840"/>
                      <a:pt x="161280" y="94320"/>
                      <a:pt x="160560" y="101520"/>
                    </a:cubicBezTo>
                    <a:close/>
                    <a:moveTo>
                      <a:pt x="51840" y="72720"/>
                    </a:moveTo>
                    <a:lnTo>
                      <a:pt x="115200" y="71280"/>
                    </a:lnTo>
                    <a:cubicBezTo>
                      <a:pt x="113760" y="49680"/>
                      <a:pt x="102240" y="36720"/>
                      <a:pt x="84960" y="36720"/>
                    </a:cubicBezTo>
                    <a:cubicBezTo>
                      <a:pt x="68400" y="36720"/>
                      <a:pt x="55440" y="50400"/>
                      <a:pt x="51840" y="727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1" name="Vrije vorm: vorm 740">
                <a:extLst>
                  <a:ext uri="{FF2B5EF4-FFF2-40B4-BE49-F238E27FC236}">
                    <a16:creationId xmlns:a16="http://schemas.microsoft.com/office/drawing/2014/main" id="{29F7D144-1C71-7423-C5AC-0B0C4482E238}"/>
                  </a:ext>
                </a:extLst>
              </p:cNvPr>
              <p:cNvSpPr/>
              <p:nvPr/>
            </p:nvSpPr>
            <p:spPr>
              <a:xfrm>
                <a:off x="6001200" y="2238479"/>
                <a:ext cx="155520" cy="185778"/>
              </a:xfrm>
              <a:custGeom>
                <a:avLst/>
                <a:gdLst>
                  <a:gd name="connsiteX0" fmla="*/ 0 w 155520"/>
                  <a:gd name="connsiteY0" fmla="*/ 134640 h 185778"/>
                  <a:gd name="connsiteX1" fmla="*/ 56880 w 155520"/>
                  <a:gd name="connsiteY1" fmla="*/ 77760 h 185778"/>
                  <a:gd name="connsiteX2" fmla="*/ 105840 w 155520"/>
                  <a:gd name="connsiteY2" fmla="*/ 69840 h 185778"/>
                  <a:gd name="connsiteX3" fmla="*/ 70560 w 155520"/>
                  <a:gd name="connsiteY3" fmla="*/ 43200 h 185778"/>
                  <a:gd name="connsiteX4" fmla="*/ 10080 w 155520"/>
                  <a:gd name="connsiteY4" fmla="*/ 59040 h 185778"/>
                  <a:gd name="connsiteX5" fmla="*/ 7920 w 155520"/>
                  <a:gd name="connsiteY5" fmla="*/ 13680 h 185778"/>
                  <a:gd name="connsiteX6" fmla="*/ 84960 w 155520"/>
                  <a:gd name="connsiteY6" fmla="*/ 0 h 185778"/>
                  <a:gd name="connsiteX7" fmla="*/ 155520 w 155520"/>
                  <a:gd name="connsiteY7" fmla="*/ 62640 h 185778"/>
                  <a:gd name="connsiteX8" fmla="*/ 155520 w 155520"/>
                  <a:gd name="connsiteY8" fmla="*/ 106560 h 185778"/>
                  <a:gd name="connsiteX9" fmla="*/ 155520 w 155520"/>
                  <a:gd name="connsiteY9" fmla="*/ 123120 h 185778"/>
                  <a:gd name="connsiteX10" fmla="*/ 155520 w 155520"/>
                  <a:gd name="connsiteY10" fmla="*/ 181440 h 185778"/>
                  <a:gd name="connsiteX11" fmla="*/ 110160 w 155520"/>
                  <a:gd name="connsiteY11" fmla="*/ 181440 h 185778"/>
                  <a:gd name="connsiteX12" fmla="*/ 106560 w 155520"/>
                  <a:gd name="connsiteY12" fmla="*/ 157680 h 185778"/>
                  <a:gd name="connsiteX13" fmla="*/ 102240 w 155520"/>
                  <a:gd name="connsiteY13" fmla="*/ 157680 h 185778"/>
                  <a:gd name="connsiteX14" fmla="*/ 50400 w 155520"/>
                  <a:gd name="connsiteY14" fmla="*/ 185760 h 185778"/>
                  <a:gd name="connsiteX15" fmla="*/ 0 w 155520"/>
                  <a:gd name="connsiteY15" fmla="*/ 134640 h 185778"/>
                  <a:gd name="connsiteX16" fmla="*/ 105120 w 155520"/>
                  <a:gd name="connsiteY16" fmla="*/ 121680 h 185778"/>
                  <a:gd name="connsiteX17" fmla="*/ 105120 w 155520"/>
                  <a:gd name="connsiteY17" fmla="*/ 94320 h 185778"/>
                  <a:gd name="connsiteX18" fmla="*/ 72720 w 155520"/>
                  <a:gd name="connsiteY18" fmla="*/ 103680 h 185778"/>
                  <a:gd name="connsiteX19" fmla="*/ 51840 w 155520"/>
                  <a:gd name="connsiteY19" fmla="*/ 126720 h 185778"/>
                  <a:gd name="connsiteX20" fmla="*/ 72000 w 155520"/>
                  <a:gd name="connsiteY20" fmla="*/ 145440 h 185778"/>
                  <a:gd name="connsiteX21" fmla="*/ 105120 w 155520"/>
                  <a:gd name="connsiteY21" fmla="*/ 121680 h 18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5520" h="185778">
                    <a:moveTo>
                      <a:pt x="0" y="134640"/>
                    </a:moveTo>
                    <a:cubicBezTo>
                      <a:pt x="0" y="94320"/>
                      <a:pt x="31680" y="82080"/>
                      <a:pt x="56880" y="77760"/>
                    </a:cubicBezTo>
                    <a:lnTo>
                      <a:pt x="105840" y="69840"/>
                    </a:lnTo>
                    <a:cubicBezTo>
                      <a:pt x="106560" y="49680"/>
                      <a:pt x="92880" y="43200"/>
                      <a:pt x="70560" y="43200"/>
                    </a:cubicBezTo>
                    <a:cubicBezTo>
                      <a:pt x="54000" y="43200"/>
                      <a:pt x="32400" y="48240"/>
                      <a:pt x="10080" y="59040"/>
                    </a:cubicBezTo>
                    <a:lnTo>
                      <a:pt x="7920" y="13680"/>
                    </a:lnTo>
                    <a:cubicBezTo>
                      <a:pt x="25200" y="7200"/>
                      <a:pt x="54000" y="0"/>
                      <a:pt x="84960" y="0"/>
                    </a:cubicBezTo>
                    <a:cubicBezTo>
                      <a:pt x="129600" y="0"/>
                      <a:pt x="155520" y="18720"/>
                      <a:pt x="155520" y="62640"/>
                    </a:cubicBezTo>
                    <a:lnTo>
                      <a:pt x="155520" y="106560"/>
                    </a:lnTo>
                    <a:lnTo>
                      <a:pt x="155520" y="123120"/>
                    </a:lnTo>
                    <a:lnTo>
                      <a:pt x="155520" y="181440"/>
                    </a:lnTo>
                    <a:lnTo>
                      <a:pt x="110160" y="181440"/>
                    </a:lnTo>
                    <a:lnTo>
                      <a:pt x="106560" y="157680"/>
                    </a:lnTo>
                    <a:lnTo>
                      <a:pt x="102240" y="157680"/>
                    </a:lnTo>
                    <a:cubicBezTo>
                      <a:pt x="92880" y="171360"/>
                      <a:pt x="75600" y="185760"/>
                      <a:pt x="50400" y="185760"/>
                    </a:cubicBezTo>
                    <a:cubicBezTo>
                      <a:pt x="20160" y="186480"/>
                      <a:pt x="0" y="166320"/>
                      <a:pt x="0" y="134640"/>
                    </a:cubicBezTo>
                    <a:close/>
                    <a:moveTo>
                      <a:pt x="105120" y="121680"/>
                    </a:moveTo>
                    <a:lnTo>
                      <a:pt x="105120" y="94320"/>
                    </a:lnTo>
                    <a:cubicBezTo>
                      <a:pt x="100800" y="97200"/>
                      <a:pt x="95040" y="99360"/>
                      <a:pt x="72720" y="103680"/>
                    </a:cubicBezTo>
                    <a:cubicBezTo>
                      <a:pt x="59760" y="106560"/>
                      <a:pt x="51840" y="113760"/>
                      <a:pt x="51840" y="126720"/>
                    </a:cubicBezTo>
                    <a:cubicBezTo>
                      <a:pt x="51840" y="140400"/>
                      <a:pt x="61200" y="145440"/>
                      <a:pt x="72000" y="145440"/>
                    </a:cubicBezTo>
                    <a:cubicBezTo>
                      <a:pt x="84240" y="145440"/>
                      <a:pt x="97200" y="136080"/>
                      <a:pt x="105120" y="1216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2" name="Vrije vorm: vorm 741">
                <a:extLst>
                  <a:ext uri="{FF2B5EF4-FFF2-40B4-BE49-F238E27FC236}">
                    <a16:creationId xmlns:a16="http://schemas.microsoft.com/office/drawing/2014/main" id="{4C1B0063-81A3-A102-0670-C9FF28E9A842}"/>
                  </a:ext>
                </a:extLst>
              </p:cNvPr>
              <p:cNvSpPr/>
              <p:nvPr/>
            </p:nvSpPr>
            <p:spPr>
              <a:xfrm>
                <a:off x="6196320" y="2238479"/>
                <a:ext cx="270000" cy="182160"/>
              </a:xfrm>
              <a:custGeom>
                <a:avLst/>
                <a:gdLst>
                  <a:gd name="connsiteX0" fmla="*/ 270000 w 270000"/>
                  <a:gd name="connsiteY0" fmla="*/ 63360 h 182160"/>
                  <a:gd name="connsiteX1" fmla="*/ 270000 w 270000"/>
                  <a:gd name="connsiteY1" fmla="*/ 105840 h 182160"/>
                  <a:gd name="connsiteX2" fmla="*/ 270000 w 270000"/>
                  <a:gd name="connsiteY2" fmla="*/ 182160 h 182160"/>
                  <a:gd name="connsiteX3" fmla="*/ 216720 w 270000"/>
                  <a:gd name="connsiteY3" fmla="*/ 182160 h 182160"/>
                  <a:gd name="connsiteX4" fmla="*/ 216720 w 270000"/>
                  <a:gd name="connsiteY4" fmla="*/ 108720 h 182160"/>
                  <a:gd name="connsiteX5" fmla="*/ 216720 w 270000"/>
                  <a:gd name="connsiteY5" fmla="*/ 80640 h 182160"/>
                  <a:gd name="connsiteX6" fmla="*/ 194400 w 270000"/>
                  <a:gd name="connsiteY6" fmla="*/ 48960 h 182160"/>
                  <a:gd name="connsiteX7" fmla="*/ 162000 w 270000"/>
                  <a:gd name="connsiteY7" fmla="*/ 70560 h 182160"/>
                  <a:gd name="connsiteX8" fmla="*/ 162000 w 270000"/>
                  <a:gd name="connsiteY8" fmla="*/ 105840 h 182160"/>
                  <a:gd name="connsiteX9" fmla="*/ 162000 w 270000"/>
                  <a:gd name="connsiteY9" fmla="*/ 182160 h 182160"/>
                  <a:gd name="connsiteX10" fmla="*/ 108720 w 270000"/>
                  <a:gd name="connsiteY10" fmla="*/ 182160 h 182160"/>
                  <a:gd name="connsiteX11" fmla="*/ 108720 w 270000"/>
                  <a:gd name="connsiteY11" fmla="*/ 108720 h 182160"/>
                  <a:gd name="connsiteX12" fmla="*/ 108720 w 270000"/>
                  <a:gd name="connsiteY12" fmla="*/ 80640 h 182160"/>
                  <a:gd name="connsiteX13" fmla="*/ 86400 w 270000"/>
                  <a:gd name="connsiteY13" fmla="*/ 48960 h 182160"/>
                  <a:gd name="connsiteX14" fmla="*/ 53280 w 270000"/>
                  <a:gd name="connsiteY14" fmla="*/ 72000 h 182160"/>
                  <a:gd name="connsiteX15" fmla="*/ 53280 w 270000"/>
                  <a:gd name="connsiteY15" fmla="*/ 108720 h 182160"/>
                  <a:gd name="connsiteX16" fmla="*/ 53280 w 270000"/>
                  <a:gd name="connsiteY16" fmla="*/ 182160 h 182160"/>
                  <a:gd name="connsiteX17" fmla="*/ 0 w 270000"/>
                  <a:gd name="connsiteY17" fmla="*/ 182160 h 182160"/>
                  <a:gd name="connsiteX18" fmla="*/ 0 w 270000"/>
                  <a:gd name="connsiteY18" fmla="*/ 105840 h 182160"/>
                  <a:gd name="connsiteX19" fmla="*/ 0 w 270000"/>
                  <a:gd name="connsiteY19" fmla="*/ 87840 h 182160"/>
                  <a:gd name="connsiteX20" fmla="*/ 0 w 270000"/>
                  <a:gd name="connsiteY20" fmla="*/ 5040 h 182160"/>
                  <a:gd name="connsiteX21" fmla="*/ 44640 w 270000"/>
                  <a:gd name="connsiteY21" fmla="*/ 2160 h 182160"/>
                  <a:gd name="connsiteX22" fmla="*/ 46800 w 270000"/>
                  <a:gd name="connsiteY22" fmla="*/ 33120 h 182160"/>
                  <a:gd name="connsiteX23" fmla="*/ 51120 w 270000"/>
                  <a:gd name="connsiteY23" fmla="*/ 33120 h 182160"/>
                  <a:gd name="connsiteX24" fmla="*/ 108720 w 270000"/>
                  <a:gd name="connsiteY24" fmla="*/ 0 h 182160"/>
                  <a:gd name="connsiteX25" fmla="*/ 154080 w 270000"/>
                  <a:gd name="connsiteY25" fmla="*/ 33120 h 182160"/>
                  <a:gd name="connsiteX26" fmla="*/ 156960 w 270000"/>
                  <a:gd name="connsiteY26" fmla="*/ 33120 h 182160"/>
                  <a:gd name="connsiteX27" fmla="*/ 216720 w 270000"/>
                  <a:gd name="connsiteY27" fmla="*/ 0 h 182160"/>
                  <a:gd name="connsiteX28" fmla="*/ 270000 w 270000"/>
                  <a:gd name="connsiteY28" fmla="*/ 63360 h 18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0000" h="182160">
                    <a:moveTo>
                      <a:pt x="270000" y="63360"/>
                    </a:moveTo>
                    <a:lnTo>
                      <a:pt x="270000" y="105840"/>
                    </a:lnTo>
                    <a:cubicBezTo>
                      <a:pt x="270000" y="134640"/>
                      <a:pt x="270000" y="156960"/>
                      <a:pt x="270000" y="182160"/>
                    </a:cubicBezTo>
                    <a:lnTo>
                      <a:pt x="216720" y="182160"/>
                    </a:lnTo>
                    <a:lnTo>
                      <a:pt x="216720" y="108720"/>
                    </a:lnTo>
                    <a:lnTo>
                      <a:pt x="216720" y="80640"/>
                    </a:lnTo>
                    <a:cubicBezTo>
                      <a:pt x="216720" y="59760"/>
                      <a:pt x="210960" y="48960"/>
                      <a:pt x="194400" y="48960"/>
                    </a:cubicBezTo>
                    <a:cubicBezTo>
                      <a:pt x="180720" y="48960"/>
                      <a:pt x="169920" y="58320"/>
                      <a:pt x="162000" y="70560"/>
                    </a:cubicBezTo>
                    <a:lnTo>
                      <a:pt x="162000" y="105840"/>
                    </a:lnTo>
                    <a:cubicBezTo>
                      <a:pt x="162000" y="134640"/>
                      <a:pt x="162000" y="156960"/>
                      <a:pt x="162000" y="182160"/>
                    </a:cubicBezTo>
                    <a:lnTo>
                      <a:pt x="108720" y="182160"/>
                    </a:lnTo>
                    <a:lnTo>
                      <a:pt x="108720" y="108720"/>
                    </a:lnTo>
                    <a:lnTo>
                      <a:pt x="108720" y="80640"/>
                    </a:lnTo>
                    <a:cubicBezTo>
                      <a:pt x="108720" y="59760"/>
                      <a:pt x="102960" y="48960"/>
                      <a:pt x="86400" y="48960"/>
                    </a:cubicBezTo>
                    <a:cubicBezTo>
                      <a:pt x="72000" y="48960"/>
                      <a:pt x="61200" y="59760"/>
                      <a:pt x="53280" y="72000"/>
                    </a:cubicBezTo>
                    <a:lnTo>
                      <a:pt x="53280" y="108720"/>
                    </a:lnTo>
                    <a:lnTo>
                      <a:pt x="53280" y="182160"/>
                    </a:lnTo>
                    <a:lnTo>
                      <a:pt x="0" y="182160"/>
                    </a:lnTo>
                    <a:lnTo>
                      <a:pt x="0" y="105840"/>
                    </a:lnTo>
                    <a:lnTo>
                      <a:pt x="0" y="87840"/>
                    </a:lnTo>
                    <a:lnTo>
                      <a:pt x="0" y="5040"/>
                    </a:lnTo>
                    <a:lnTo>
                      <a:pt x="44640" y="2160"/>
                    </a:lnTo>
                    <a:lnTo>
                      <a:pt x="46800" y="33120"/>
                    </a:lnTo>
                    <a:lnTo>
                      <a:pt x="51120" y="33120"/>
                    </a:lnTo>
                    <a:cubicBezTo>
                      <a:pt x="63360" y="15840"/>
                      <a:pt x="81360" y="0"/>
                      <a:pt x="108720" y="0"/>
                    </a:cubicBezTo>
                    <a:cubicBezTo>
                      <a:pt x="133920" y="0"/>
                      <a:pt x="147600" y="11520"/>
                      <a:pt x="154080" y="33120"/>
                    </a:cubicBezTo>
                    <a:lnTo>
                      <a:pt x="156960" y="33120"/>
                    </a:lnTo>
                    <a:cubicBezTo>
                      <a:pt x="169920" y="15840"/>
                      <a:pt x="188640" y="0"/>
                      <a:pt x="216720" y="0"/>
                    </a:cubicBezTo>
                    <a:cubicBezTo>
                      <a:pt x="252000" y="720"/>
                      <a:pt x="270000" y="22320"/>
                      <a:pt x="270000" y="63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3" name="Vrije vorm: vorm 742">
                <a:extLst>
                  <a:ext uri="{FF2B5EF4-FFF2-40B4-BE49-F238E27FC236}">
                    <a16:creationId xmlns:a16="http://schemas.microsoft.com/office/drawing/2014/main" id="{0F432935-D36D-0FA8-1E21-F6323788076B}"/>
                  </a:ext>
                </a:extLst>
              </p:cNvPr>
              <p:cNvSpPr/>
              <p:nvPr/>
            </p:nvSpPr>
            <p:spPr>
              <a:xfrm>
                <a:off x="6500159" y="2239920"/>
                <a:ext cx="139680" cy="185759"/>
              </a:xfrm>
              <a:custGeom>
                <a:avLst/>
                <a:gdLst>
                  <a:gd name="connsiteX0" fmla="*/ 0 w 139680"/>
                  <a:gd name="connsiteY0" fmla="*/ 173520 h 185759"/>
                  <a:gd name="connsiteX1" fmla="*/ 3600 w 139680"/>
                  <a:gd name="connsiteY1" fmla="*/ 128880 h 185759"/>
                  <a:gd name="connsiteX2" fmla="*/ 61200 w 139680"/>
                  <a:gd name="connsiteY2" fmla="*/ 144720 h 185759"/>
                  <a:gd name="connsiteX3" fmla="*/ 85680 w 139680"/>
                  <a:gd name="connsiteY3" fmla="*/ 128160 h 185759"/>
                  <a:gd name="connsiteX4" fmla="*/ 48960 w 139680"/>
                  <a:gd name="connsiteY4" fmla="*/ 108000 h 185759"/>
                  <a:gd name="connsiteX5" fmla="*/ 720 w 139680"/>
                  <a:gd name="connsiteY5" fmla="*/ 56160 h 185759"/>
                  <a:gd name="connsiteX6" fmla="*/ 65520 w 139680"/>
                  <a:gd name="connsiteY6" fmla="*/ 0 h 185759"/>
                  <a:gd name="connsiteX7" fmla="*/ 128880 w 139680"/>
                  <a:gd name="connsiteY7" fmla="*/ 12240 h 185759"/>
                  <a:gd name="connsiteX8" fmla="*/ 125280 w 139680"/>
                  <a:gd name="connsiteY8" fmla="*/ 57600 h 185759"/>
                  <a:gd name="connsiteX9" fmla="*/ 74880 w 139680"/>
                  <a:gd name="connsiteY9" fmla="*/ 41760 h 185759"/>
                  <a:gd name="connsiteX10" fmla="*/ 54720 w 139680"/>
                  <a:gd name="connsiteY10" fmla="*/ 56880 h 185759"/>
                  <a:gd name="connsiteX11" fmla="*/ 84240 w 139680"/>
                  <a:gd name="connsiteY11" fmla="*/ 77760 h 185759"/>
                  <a:gd name="connsiteX12" fmla="*/ 139680 w 139680"/>
                  <a:gd name="connsiteY12" fmla="*/ 128160 h 185759"/>
                  <a:gd name="connsiteX13" fmla="*/ 64800 w 139680"/>
                  <a:gd name="connsiteY13" fmla="*/ 185760 h 185759"/>
                  <a:gd name="connsiteX14" fmla="*/ 0 w 139680"/>
                  <a:gd name="connsiteY14" fmla="*/ 173520 h 18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9680" h="185759">
                    <a:moveTo>
                      <a:pt x="0" y="173520"/>
                    </a:moveTo>
                    <a:lnTo>
                      <a:pt x="3600" y="128880"/>
                    </a:lnTo>
                    <a:cubicBezTo>
                      <a:pt x="19440" y="138240"/>
                      <a:pt x="41040" y="144720"/>
                      <a:pt x="61200" y="144720"/>
                    </a:cubicBezTo>
                    <a:cubicBezTo>
                      <a:pt x="74880" y="144720"/>
                      <a:pt x="85680" y="141840"/>
                      <a:pt x="85680" y="128160"/>
                    </a:cubicBezTo>
                    <a:cubicBezTo>
                      <a:pt x="85680" y="118080"/>
                      <a:pt x="76320" y="115200"/>
                      <a:pt x="48960" y="108000"/>
                    </a:cubicBezTo>
                    <a:cubicBezTo>
                      <a:pt x="17280" y="100080"/>
                      <a:pt x="720" y="86400"/>
                      <a:pt x="720" y="56160"/>
                    </a:cubicBezTo>
                    <a:cubicBezTo>
                      <a:pt x="720" y="20160"/>
                      <a:pt x="25200" y="0"/>
                      <a:pt x="65520" y="0"/>
                    </a:cubicBezTo>
                    <a:cubicBezTo>
                      <a:pt x="91440" y="0"/>
                      <a:pt x="115920" y="6480"/>
                      <a:pt x="128880" y="12240"/>
                    </a:cubicBezTo>
                    <a:lnTo>
                      <a:pt x="125280" y="57600"/>
                    </a:lnTo>
                    <a:cubicBezTo>
                      <a:pt x="108720" y="46800"/>
                      <a:pt x="86400" y="41760"/>
                      <a:pt x="74880" y="41760"/>
                    </a:cubicBezTo>
                    <a:cubicBezTo>
                      <a:pt x="63360" y="41760"/>
                      <a:pt x="54720" y="46080"/>
                      <a:pt x="54720" y="56880"/>
                    </a:cubicBezTo>
                    <a:cubicBezTo>
                      <a:pt x="54720" y="66240"/>
                      <a:pt x="59760" y="70560"/>
                      <a:pt x="84240" y="77760"/>
                    </a:cubicBezTo>
                    <a:cubicBezTo>
                      <a:pt x="122400" y="87840"/>
                      <a:pt x="139680" y="97920"/>
                      <a:pt x="139680" y="128160"/>
                    </a:cubicBezTo>
                    <a:cubicBezTo>
                      <a:pt x="139680" y="162720"/>
                      <a:pt x="117360" y="185760"/>
                      <a:pt x="64800" y="185760"/>
                    </a:cubicBezTo>
                    <a:cubicBezTo>
                      <a:pt x="37440" y="185040"/>
                      <a:pt x="14400" y="180000"/>
                      <a:pt x="0" y="173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4" name="Vrije vorm: vorm 743">
                <a:extLst>
                  <a:ext uri="{FF2B5EF4-FFF2-40B4-BE49-F238E27FC236}">
                    <a16:creationId xmlns:a16="http://schemas.microsoft.com/office/drawing/2014/main" id="{841B3EB8-C62B-927B-2EFA-F1EA9F29A00B}"/>
                  </a:ext>
                </a:extLst>
              </p:cNvPr>
              <p:cNvSpPr/>
              <p:nvPr/>
            </p:nvSpPr>
            <p:spPr>
              <a:xfrm>
                <a:off x="5433120" y="2647440"/>
                <a:ext cx="95039" cy="113039"/>
              </a:xfrm>
              <a:custGeom>
                <a:avLst/>
                <a:gdLst>
                  <a:gd name="connsiteX0" fmla="*/ 95040 w 95039"/>
                  <a:gd name="connsiteY0" fmla="*/ 0 h 113039"/>
                  <a:gd name="connsiteX1" fmla="*/ 79200 w 95039"/>
                  <a:gd name="connsiteY1" fmla="*/ 27360 h 113039"/>
                  <a:gd name="connsiteX2" fmla="*/ 54720 w 95039"/>
                  <a:gd name="connsiteY2" fmla="*/ 68400 h 113039"/>
                  <a:gd name="connsiteX3" fmla="*/ 54720 w 95039"/>
                  <a:gd name="connsiteY3" fmla="*/ 75600 h 113039"/>
                  <a:gd name="connsiteX4" fmla="*/ 54720 w 95039"/>
                  <a:gd name="connsiteY4" fmla="*/ 113040 h 113039"/>
                  <a:gd name="connsiteX5" fmla="*/ 40320 w 95039"/>
                  <a:gd name="connsiteY5" fmla="*/ 113040 h 113039"/>
                  <a:gd name="connsiteX6" fmla="*/ 40320 w 95039"/>
                  <a:gd name="connsiteY6" fmla="*/ 75600 h 113039"/>
                  <a:gd name="connsiteX7" fmla="*/ 40320 w 95039"/>
                  <a:gd name="connsiteY7" fmla="*/ 68400 h 113039"/>
                  <a:gd name="connsiteX8" fmla="*/ 15840 w 95039"/>
                  <a:gd name="connsiteY8" fmla="*/ 27360 h 113039"/>
                  <a:gd name="connsiteX9" fmla="*/ 0 w 95039"/>
                  <a:gd name="connsiteY9" fmla="*/ 0 h 113039"/>
                  <a:gd name="connsiteX10" fmla="*/ 16560 w 95039"/>
                  <a:gd name="connsiteY10" fmla="*/ 0 h 113039"/>
                  <a:gd name="connsiteX11" fmla="*/ 36000 w 95039"/>
                  <a:gd name="connsiteY11" fmla="*/ 33840 h 113039"/>
                  <a:gd name="connsiteX12" fmla="*/ 46800 w 95039"/>
                  <a:gd name="connsiteY12" fmla="*/ 53280 h 113039"/>
                  <a:gd name="connsiteX13" fmla="*/ 48240 w 95039"/>
                  <a:gd name="connsiteY13" fmla="*/ 53280 h 113039"/>
                  <a:gd name="connsiteX14" fmla="*/ 59040 w 95039"/>
                  <a:gd name="connsiteY14" fmla="*/ 34560 h 113039"/>
                  <a:gd name="connsiteX15" fmla="*/ 79200 w 95039"/>
                  <a:gd name="connsiteY15" fmla="*/ 0 h 113039"/>
                  <a:gd name="connsiteX16" fmla="*/ 95040 w 95039"/>
                  <a:gd name="connsiteY16" fmla="*/ 0 h 113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5039" h="113039">
                    <a:moveTo>
                      <a:pt x="95040" y="0"/>
                    </a:moveTo>
                    <a:cubicBezTo>
                      <a:pt x="89280" y="9360"/>
                      <a:pt x="84240" y="18000"/>
                      <a:pt x="79200" y="27360"/>
                    </a:cubicBezTo>
                    <a:lnTo>
                      <a:pt x="54720" y="68400"/>
                    </a:lnTo>
                    <a:lnTo>
                      <a:pt x="54720" y="75600"/>
                    </a:lnTo>
                    <a:lnTo>
                      <a:pt x="54720" y="113040"/>
                    </a:lnTo>
                    <a:lnTo>
                      <a:pt x="40320" y="113040"/>
                    </a:lnTo>
                    <a:lnTo>
                      <a:pt x="40320" y="75600"/>
                    </a:lnTo>
                    <a:lnTo>
                      <a:pt x="40320" y="68400"/>
                    </a:lnTo>
                    <a:lnTo>
                      <a:pt x="15840" y="27360"/>
                    </a:lnTo>
                    <a:lnTo>
                      <a:pt x="0" y="0"/>
                    </a:lnTo>
                    <a:lnTo>
                      <a:pt x="16560" y="0"/>
                    </a:lnTo>
                    <a:lnTo>
                      <a:pt x="36000" y="33840"/>
                    </a:lnTo>
                    <a:lnTo>
                      <a:pt x="46800" y="53280"/>
                    </a:lnTo>
                    <a:lnTo>
                      <a:pt x="48240" y="53280"/>
                    </a:lnTo>
                    <a:lnTo>
                      <a:pt x="59040" y="34560"/>
                    </a:lnTo>
                    <a:cubicBezTo>
                      <a:pt x="66240" y="22320"/>
                      <a:pt x="70560" y="14400"/>
                      <a:pt x="79200" y="0"/>
                    </a:cubicBezTo>
                    <a:lnTo>
                      <a:pt x="9504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5" name="Vrije vorm: vorm 744">
                <a:extLst>
                  <a:ext uri="{FF2B5EF4-FFF2-40B4-BE49-F238E27FC236}">
                    <a16:creationId xmlns:a16="http://schemas.microsoft.com/office/drawing/2014/main" id="{7ACAF241-A191-7136-A10F-D99E833667D0}"/>
                  </a:ext>
                </a:extLst>
              </p:cNvPr>
              <p:cNvSpPr/>
              <p:nvPr/>
            </p:nvSpPr>
            <p:spPr>
              <a:xfrm>
                <a:off x="552527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6" name="Vrije vorm: vorm 745">
                <a:extLst>
                  <a:ext uri="{FF2B5EF4-FFF2-40B4-BE49-F238E27FC236}">
                    <a16:creationId xmlns:a16="http://schemas.microsoft.com/office/drawing/2014/main" id="{27223EA2-57EF-1B04-4CF0-10BEAB16965A}"/>
                  </a:ext>
                </a:extLst>
              </p:cNvPr>
              <p:cNvSpPr/>
              <p:nvPr/>
            </p:nvSpPr>
            <p:spPr>
              <a:xfrm>
                <a:off x="5623920" y="26812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7" name="Vrije vorm: vorm 746">
                <a:extLst>
                  <a:ext uri="{FF2B5EF4-FFF2-40B4-BE49-F238E27FC236}">
                    <a16:creationId xmlns:a16="http://schemas.microsoft.com/office/drawing/2014/main" id="{67878331-2E93-8EB9-A06B-A66FF610645E}"/>
                  </a:ext>
                </a:extLst>
              </p:cNvPr>
              <p:cNvSpPr/>
              <p:nvPr/>
            </p:nvSpPr>
            <p:spPr>
              <a:xfrm>
                <a:off x="571464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8" name="Vrije vorm: vorm 747">
                <a:extLst>
                  <a:ext uri="{FF2B5EF4-FFF2-40B4-BE49-F238E27FC236}">
                    <a16:creationId xmlns:a16="http://schemas.microsoft.com/office/drawing/2014/main" id="{FE55B78B-3383-9B7D-084D-E7D94BC09FA6}"/>
                  </a:ext>
                </a:extLst>
              </p:cNvPr>
              <p:cNvSpPr/>
              <p:nvPr/>
            </p:nvSpPr>
            <p:spPr>
              <a:xfrm>
                <a:off x="5798159" y="2681279"/>
                <a:ext cx="118800" cy="79920"/>
              </a:xfrm>
              <a:custGeom>
                <a:avLst/>
                <a:gdLst>
                  <a:gd name="connsiteX0" fmla="*/ 25920 w 118800"/>
                  <a:gd name="connsiteY0" fmla="*/ 79200 h 79920"/>
                  <a:gd name="connsiteX1" fmla="*/ 15840 w 118800"/>
                  <a:gd name="connsiteY1" fmla="*/ 48960 h 79920"/>
                  <a:gd name="connsiteX2" fmla="*/ 11520 w 118800"/>
                  <a:gd name="connsiteY2" fmla="*/ 35280 h 79920"/>
                  <a:gd name="connsiteX3" fmla="*/ 0 w 118800"/>
                  <a:gd name="connsiteY3" fmla="*/ 720 h 79920"/>
                  <a:gd name="connsiteX4" fmla="*/ 13680 w 118800"/>
                  <a:gd name="connsiteY4" fmla="*/ 0 h 79920"/>
                  <a:gd name="connsiteX5" fmla="*/ 25920 w 118800"/>
                  <a:gd name="connsiteY5" fmla="*/ 41040 h 79920"/>
                  <a:gd name="connsiteX6" fmla="*/ 33120 w 118800"/>
                  <a:gd name="connsiteY6" fmla="*/ 65520 h 79920"/>
                  <a:gd name="connsiteX7" fmla="*/ 34560 w 118800"/>
                  <a:gd name="connsiteY7" fmla="*/ 65520 h 79920"/>
                  <a:gd name="connsiteX8" fmla="*/ 41760 w 118800"/>
                  <a:gd name="connsiteY8" fmla="*/ 40320 h 79920"/>
                  <a:gd name="connsiteX9" fmla="*/ 53280 w 118800"/>
                  <a:gd name="connsiteY9" fmla="*/ 720 h 79920"/>
                  <a:gd name="connsiteX10" fmla="*/ 66240 w 118800"/>
                  <a:gd name="connsiteY10" fmla="*/ 720 h 79920"/>
                  <a:gd name="connsiteX11" fmla="*/ 77760 w 118800"/>
                  <a:gd name="connsiteY11" fmla="*/ 40320 h 79920"/>
                  <a:gd name="connsiteX12" fmla="*/ 84960 w 118800"/>
                  <a:gd name="connsiteY12" fmla="*/ 65520 h 79920"/>
                  <a:gd name="connsiteX13" fmla="*/ 86400 w 118800"/>
                  <a:gd name="connsiteY13" fmla="*/ 65520 h 79920"/>
                  <a:gd name="connsiteX14" fmla="*/ 93600 w 118800"/>
                  <a:gd name="connsiteY14" fmla="*/ 40320 h 79920"/>
                  <a:gd name="connsiteX15" fmla="*/ 105120 w 118800"/>
                  <a:gd name="connsiteY15" fmla="*/ 1440 h 79920"/>
                  <a:gd name="connsiteX16" fmla="*/ 118800 w 118800"/>
                  <a:gd name="connsiteY16" fmla="*/ 1440 h 79920"/>
                  <a:gd name="connsiteX17" fmla="*/ 107280 w 118800"/>
                  <a:gd name="connsiteY17" fmla="*/ 36000 h 79920"/>
                  <a:gd name="connsiteX18" fmla="*/ 102960 w 118800"/>
                  <a:gd name="connsiteY18" fmla="*/ 49680 h 79920"/>
                  <a:gd name="connsiteX19" fmla="*/ 92880 w 118800"/>
                  <a:gd name="connsiteY19" fmla="*/ 79920 h 79920"/>
                  <a:gd name="connsiteX20" fmla="*/ 77760 w 118800"/>
                  <a:gd name="connsiteY20" fmla="*/ 79920 h 79920"/>
                  <a:gd name="connsiteX21" fmla="*/ 66240 w 118800"/>
                  <a:gd name="connsiteY21" fmla="*/ 42480 h 79920"/>
                  <a:gd name="connsiteX22" fmla="*/ 59040 w 118800"/>
                  <a:gd name="connsiteY22" fmla="*/ 19440 h 79920"/>
                  <a:gd name="connsiteX23" fmla="*/ 57600 w 118800"/>
                  <a:gd name="connsiteY23" fmla="*/ 19440 h 79920"/>
                  <a:gd name="connsiteX24" fmla="*/ 51120 w 118800"/>
                  <a:gd name="connsiteY24" fmla="*/ 42480 h 79920"/>
                  <a:gd name="connsiteX25" fmla="*/ 40320 w 118800"/>
                  <a:gd name="connsiteY25" fmla="*/ 79920 h 79920"/>
                  <a:gd name="connsiteX26" fmla="*/ 25920 w 118800"/>
                  <a:gd name="connsiteY26" fmla="*/ 79920 h 7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8800" h="79920">
                    <a:moveTo>
                      <a:pt x="25920" y="79200"/>
                    </a:moveTo>
                    <a:cubicBezTo>
                      <a:pt x="22320" y="69120"/>
                      <a:pt x="19440" y="59760"/>
                      <a:pt x="15840" y="48960"/>
                    </a:cubicBezTo>
                    <a:lnTo>
                      <a:pt x="11520" y="35280"/>
                    </a:lnTo>
                    <a:cubicBezTo>
                      <a:pt x="7920" y="23760"/>
                      <a:pt x="4320" y="12240"/>
                      <a:pt x="0" y="720"/>
                    </a:cubicBezTo>
                    <a:lnTo>
                      <a:pt x="13680" y="0"/>
                    </a:lnTo>
                    <a:cubicBezTo>
                      <a:pt x="17280" y="12960"/>
                      <a:pt x="22320" y="28080"/>
                      <a:pt x="25920" y="41040"/>
                    </a:cubicBezTo>
                    <a:lnTo>
                      <a:pt x="33120" y="65520"/>
                    </a:lnTo>
                    <a:lnTo>
                      <a:pt x="34560" y="65520"/>
                    </a:lnTo>
                    <a:lnTo>
                      <a:pt x="41760" y="40320"/>
                    </a:lnTo>
                    <a:cubicBezTo>
                      <a:pt x="45360" y="27360"/>
                      <a:pt x="48960" y="14400"/>
                      <a:pt x="53280" y="720"/>
                    </a:cubicBezTo>
                    <a:lnTo>
                      <a:pt x="66240" y="720"/>
                    </a:lnTo>
                    <a:lnTo>
                      <a:pt x="77760" y="40320"/>
                    </a:lnTo>
                    <a:lnTo>
                      <a:pt x="84960" y="65520"/>
                    </a:lnTo>
                    <a:lnTo>
                      <a:pt x="86400" y="65520"/>
                    </a:lnTo>
                    <a:lnTo>
                      <a:pt x="93600" y="40320"/>
                    </a:lnTo>
                    <a:cubicBezTo>
                      <a:pt x="97200" y="27360"/>
                      <a:pt x="101520" y="12960"/>
                      <a:pt x="105120" y="1440"/>
                    </a:cubicBezTo>
                    <a:lnTo>
                      <a:pt x="118800" y="1440"/>
                    </a:lnTo>
                    <a:cubicBezTo>
                      <a:pt x="115200" y="12960"/>
                      <a:pt x="111600" y="24480"/>
                      <a:pt x="107280" y="36000"/>
                    </a:cubicBezTo>
                    <a:lnTo>
                      <a:pt x="102960" y="49680"/>
                    </a:lnTo>
                    <a:cubicBezTo>
                      <a:pt x="99360" y="59760"/>
                      <a:pt x="96480" y="69840"/>
                      <a:pt x="92880" y="79920"/>
                    </a:cubicBezTo>
                    <a:lnTo>
                      <a:pt x="77760" y="79920"/>
                    </a:lnTo>
                    <a:cubicBezTo>
                      <a:pt x="74160" y="67680"/>
                      <a:pt x="69840" y="54000"/>
                      <a:pt x="66240" y="42480"/>
                    </a:cubicBezTo>
                    <a:lnTo>
                      <a:pt x="59040" y="19440"/>
                    </a:lnTo>
                    <a:lnTo>
                      <a:pt x="57600" y="19440"/>
                    </a:lnTo>
                    <a:lnTo>
                      <a:pt x="51120" y="42480"/>
                    </a:lnTo>
                    <a:cubicBezTo>
                      <a:pt x="47520" y="54000"/>
                      <a:pt x="43920" y="67680"/>
                      <a:pt x="40320" y="79920"/>
                    </a:cubicBezTo>
                    <a:lnTo>
                      <a:pt x="2592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9" name="Vrije vorm: vorm 748">
                <a:extLst>
                  <a:ext uri="{FF2B5EF4-FFF2-40B4-BE49-F238E27FC236}">
                    <a16:creationId xmlns:a16="http://schemas.microsoft.com/office/drawing/2014/main" id="{E0C31B10-2591-3E40-0210-A3CEB5365F08}"/>
                  </a:ext>
                </a:extLst>
              </p:cNvPr>
              <p:cNvSpPr/>
              <p:nvPr/>
            </p:nvSpPr>
            <p:spPr>
              <a:xfrm>
                <a:off x="5926320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0" name="Vrije vorm: vorm 749">
                <a:extLst>
                  <a:ext uri="{FF2B5EF4-FFF2-40B4-BE49-F238E27FC236}">
                    <a16:creationId xmlns:a16="http://schemas.microsoft.com/office/drawing/2014/main" id="{E640BA59-F64D-679E-538F-681A3AA8DA0A}"/>
                  </a:ext>
                </a:extLst>
              </p:cNvPr>
              <p:cNvSpPr/>
              <p:nvPr/>
            </p:nvSpPr>
            <p:spPr>
              <a:xfrm>
                <a:off x="602640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1" name="Vrije vorm: vorm 750">
                <a:extLst>
                  <a:ext uri="{FF2B5EF4-FFF2-40B4-BE49-F238E27FC236}">
                    <a16:creationId xmlns:a16="http://schemas.microsoft.com/office/drawing/2014/main" id="{EFC3EDD9-9A10-D3A7-8BB0-40D4750F4FF5}"/>
                  </a:ext>
                </a:extLst>
              </p:cNvPr>
              <p:cNvSpPr/>
              <p:nvPr/>
            </p:nvSpPr>
            <p:spPr>
              <a:xfrm>
                <a:off x="6089759" y="2643120"/>
                <a:ext cx="69840" cy="117359"/>
              </a:xfrm>
              <a:custGeom>
                <a:avLst/>
                <a:gdLst>
                  <a:gd name="connsiteX0" fmla="*/ 41760 w 69840"/>
                  <a:gd name="connsiteY0" fmla="*/ 89280 h 117359"/>
                  <a:gd name="connsiteX1" fmla="*/ 69840 w 69840"/>
                  <a:gd name="connsiteY1" fmla="*/ 117360 h 117359"/>
                  <a:gd name="connsiteX2" fmla="*/ 52560 w 69840"/>
                  <a:gd name="connsiteY2" fmla="*/ 117360 h 117359"/>
                  <a:gd name="connsiteX3" fmla="*/ 30960 w 69840"/>
                  <a:gd name="connsiteY3" fmla="*/ 95760 h 117359"/>
                  <a:gd name="connsiteX4" fmla="*/ 17280 w 69840"/>
                  <a:gd name="connsiteY4" fmla="*/ 82080 h 117359"/>
                  <a:gd name="connsiteX5" fmla="*/ 12960 w 69840"/>
                  <a:gd name="connsiteY5" fmla="*/ 82080 h 117359"/>
                  <a:gd name="connsiteX6" fmla="*/ 12960 w 69840"/>
                  <a:gd name="connsiteY6" fmla="*/ 84240 h 117359"/>
                  <a:gd name="connsiteX7" fmla="*/ 12960 w 69840"/>
                  <a:gd name="connsiteY7" fmla="*/ 116640 h 117359"/>
                  <a:gd name="connsiteX8" fmla="*/ 0 w 69840"/>
                  <a:gd name="connsiteY8" fmla="*/ 116640 h 117359"/>
                  <a:gd name="connsiteX9" fmla="*/ 0 w 69840"/>
                  <a:gd name="connsiteY9" fmla="*/ 82080 h 117359"/>
                  <a:gd name="connsiteX10" fmla="*/ 0 w 69840"/>
                  <a:gd name="connsiteY10" fmla="*/ 38880 h 117359"/>
                  <a:gd name="connsiteX11" fmla="*/ 0 w 69840"/>
                  <a:gd name="connsiteY11" fmla="*/ 1440 h 117359"/>
                  <a:gd name="connsiteX12" fmla="*/ 12960 w 69840"/>
                  <a:gd name="connsiteY12" fmla="*/ 0 h 117359"/>
                  <a:gd name="connsiteX13" fmla="*/ 12960 w 69840"/>
                  <a:gd name="connsiteY13" fmla="*/ 39600 h 117359"/>
                  <a:gd name="connsiteX14" fmla="*/ 12960 w 69840"/>
                  <a:gd name="connsiteY14" fmla="*/ 73440 h 117359"/>
                  <a:gd name="connsiteX15" fmla="*/ 18000 w 69840"/>
                  <a:gd name="connsiteY15" fmla="*/ 73440 h 117359"/>
                  <a:gd name="connsiteX16" fmla="*/ 29520 w 69840"/>
                  <a:gd name="connsiteY16" fmla="*/ 61200 h 117359"/>
                  <a:gd name="connsiteX17" fmla="*/ 50400 w 69840"/>
                  <a:gd name="connsiteY17" fmla="*/ 38880 h 117359"/>
                  <a:gd name="connsiteX18" fmla="*/ 66240 w 69840"/>
                  <a:gd name="connsiteY18" fmla="*/ 38880 h 117359"/>
                  <a:gd name="connsiteX19" fmla="*/ 39600 w 69840"/>
                  <a:gd name="connsiteY19" fmla="*/ 66240 h 117359"/>
                  <a:gd name="connsiteX20" fmla="*/ 28800 w 69840"/>
                  <a:gd name="connsiteY20" fmla="*/ 77040 h 117359"/>
                  <a:gd name="connsiteX21" fmla="*/ 41760 w 69840"/>
                  <a:gd name="connsiteY21" fmla="*/ 89280 h 11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9840" h="117359">
                    <a:moveTo>
                      <a:pt x="41760" y="89280"/>
                    </a:moveTo>
                    <a:cubicBezTo>
                      <a:pt x="51120" y="98640"/>
                      <a:pt x="60480" y="108000"/>
                      <a:pt x="69840" y="117360"/>
                    </a:cubicBezTo>
                    <a:lnTo>
                      <a:pt x="52560" y="117360"/>
                    </a:lnTo>
                    <a:cubicBezTo>
                      <a:pt x="45360" y="110160"/>
                      <a:pt x="38160" y="102960"/>
                      <a:pt x="30960" y="95760"/>
                    </a:cubicBezTo>
                    <a:lnTo>
                      <a:pt x="17280" y="82080"/>
                    </a:lnTo>
                    <a:lnTo>
                      <a:pt x="12960" y="82080"/>
                    </a:lnTo>
                    <a:lnTo>
                      <a:pt x="12960" y="84240"/>
                    </a:lnTo>
                    <a:lnTo>
                      <a:pt x="12960" y="116640"/>
                    </a:lnTo>
                    <a:lnTo>
                      <a:pt x="0" y="116640"/>
                    </a:lnTo>
                    <a:lnTo>
                      <a:pt x="0" y="82080"/>
                    </a:lnTo>
                    <a:lnTo>
                      <a:pt x="0" y="38880"/>
                    </a:lnTo>
                    <a:lnTo>
                      <a:pt x="0" y="1440"/>
                    </a:lnTo>
                    <a:lnTo>
                      <a:pt x="12960" y="0"/>
                    </a:lnTo>
                    <a:lnTo>
                      <a:pt x="12960" y="39600"/>
                    </a:lnTo>
                    <a:lnTo>
                      <a:pt x="12960" y="73440"/>
                    </a:lnTo>
                    <a:lnTo>
                      <a:pt x="18000" y="73440"/>
                    </a:lnTo>
                    <a:lnTo>
                      <a:pt x="29520" y="61200"/>
                    </a:lnTo>
                    <a:cubicBezTo>
                      <a:pt x="36720" y="54000"/>
                      <a:pt x="43200" y="46080"/>
                      <a:pt x="50400" y="38880"/>
                    </a:cubicBezTo>
                    <a:lnTo>
                      <a:pt x="66240" y="38880"/>
                    </a:lnTo>
                    <a:lnTo>
                      <a:pt x="39600" y="66240"/>
                    </a:lnTo>
                    <a:lnTo>
                      <a:pt x="28800" y="77040"/>
                    </a:lnTo>
                    <a:lnTo>
                      <a:pt x="41760" y="892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2" name="Vrije vorm: vorm 751">
                <a:extLst>
                  <a:ext uri="{FF2B5EF4-FFF2-40B4-BE49-F238E27FC236}">
                    <a16:creationId xmlns:a16="http://schemas.microsoft.com/office/drawing/2014/main" id="{65BCC791-8332-B348-10B4-81A5A0E30935}"/>
                  </a:ext>
                </a:extLst>
              </p:cNvPr>
              <p:cNvSpPr/>
              <p:nvPr/>
            </p:nvSpPr>
            <p:spPr>
              <a:xfrm>
                <a:off x="6171120" y="2679840"/>
                <a:ext cx="55439" cy="82079"/>
              </a:xfrm>
              <a:custGeom>
                <a:avLst/>
                <a:gdLst>
                  <a:gd name="connsiteX0" fmla="*/ 0 w 55439"/>
                  <a:gd name="connsiteY0" fmla="*/ 76320 h 82079"/>
                  <a:gd name="connsiteX1" fmla="*/ 720 w 55439"/>
                  <a:gd name="connsiteY1" fmla="*/ 64080 h 82079"/>
                  <a:gd name="connsiteX2" fmla="*/ 25920 w 55439"/>
                  <a:gd name="connsiteY2" fmla="*/ 70560 h 82079"/>
                  <a:gd name="connsiteX3" fmla="*/ 41760 w 55439"/>
                  <a:gd name="connsiteY3" fmla="*/ 58320 h 82079"/>
                  <a:gd name="connsiteX4" fmla="*/ 21600 w 55439"/>
                  <a:gd name="connsiteY4" fmla="*/ 45360 h 82079"/>
                  <a:gd name="connsiteX5" fmla="*/ 0 w 55439"/>
                  <a:gd name="connsiteY5" fmla="*/ 23040 h 82079"/>
                  <a:gd name="connsiteX6" fmla="*/ 25920 w 55439"/>
                  <a:gd name="connsiteY6" fmla="*/ 0 h 82079"/>
                  <a:gd name="connsiteX7" fmla="*/ 50400 w 55439"/>
                  <a:gd name="connsiteY7" fmla="*/ 5760 h 82079"/>
                  <a:gd name="connsiteX8" fmla="*/ 48960 w 55439"/>
                  <a:gd name="connsiteY8" fmla="*/ 18000 h 82079"/>
                  <a:gd name="connsiteX9" fmla="*/ 26640 w 55439"/>
                  <a:gd name="connsiteY9" fmla="*/ 11520 h 82079"/>
                  <a:gd name="connsiteX10" fmla="*/ 12960 w 55439"/>
                  <a:gd name="connsiteY10" fmla="*/ 23040 h 82079"/>
                  <a:gd name="connsiteX11" fmla="*/ 30240 w 55439"/>
                  <a:gd name="connsiteY11" fmla="*/ 36000 h 82079"/>
                  <a:gd name="connsiteX12" fmla="*/ 55440 w 55439"/>
                  <a:gd name="connsiteY12" fmla="*/ 58320 h 82079"/>
                  <a:gd name="connsiteX13" fmla="*/ 26640 w 55439"/>
                  <a:gd name="connsiteY13" fmla="*/ 82080 h 82079"/>
                  <a:gd name="connsiteX14" fmla="*/ 0 w 55439"/>
                  <a:gd name="connsiteY14" fmla="*/ 7632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39" h="82079">
                    <a:moveTo>
                      <a:pt x="0" y="76320"/>
                    </a:moveTo>
                    <a:lnTo>
                      <a:pt x="720" y="64080"/>
                    </a:lnTo>
                    <a:cubicBezTo>
                      <a:pt x="7920" y="68400"/>
                      <a:pt x="17280" y="70560"/>
                      <a:pt x="25920" y="70560"/>
                    </a:cubicBezTo>
                    <a:cubicBezTo>
                      <a:pt x="34560" y="70560"/>
                      <a:pt x="41760" y="68400"/>
                      <a:pt x="41760" y="58320"/>
                    </a:cubicBezTo>
                    <a:cubicBezTo>
                      <a:pt x="41760" y="51840"/>
                      <a:pt x="36720" y="49680"/>
                      <a:pt x="21600" y="45360"/>
                    </a:cubicBezTo>
                    <a:cubicBezTo>
                      <a:pt x="9360" y="41760"/>
                      <a:pt x="0" y="36720"/>
                      <a:pt x="0" y="23040"/>
                    </a:cubicBezTo>
                    <a:cubicBezTo>
                      <a:pt x="0" y="8640"/>
                      <a:pt x="10080" y="0"/>
                      <a:pt x="25920" y="0"/>
                    </a:cubicBezTo>
                    <a:cubicBezTo>
                      <a:pt x="36000" y="0"/>
                      <a:pt x="45360" y="2880"/>
                      <a:pt x="50400" y="5760"/>
                    </a:cubicBezTo>
                    <a:lnTo>
                      <a:pt x="48960" y="18000"/>
                    </a:lnTo>
                    <a:cubicBezTo>
                      <a:pt x="41040" y="12960"/>
                      <a:pt x="32400" y="11520"/>
                      <a:pt x="26640" y="11520"/>
                    </a:cubicBezTo>
                    <a:cubicBezTo>
                      <a:pt x="20160" y="11520"/>
                      <a:pt x="12960" y="13680"/>
                      <a:pt x="12960" y="23040"/>
                    </a:cubicBezTo>
                    <a:cubicBezTo>
                      <a:pt x="12960" y="29520"/>
                      <a:pt x="16560" y="32400"/>
                      <a:pt x="30240" y="36000"/>
                    </a:cubicBezTo>
                    <a:cubicBezTo>
                      <a:pt x="46080" y="40320"/>
                      <a:pt x="55440" y="44640"/>
                      <a:pt x="55440" y="58320"/>
                    </a:cubicBezTo>
                    <a:cubicBezTo>
                      <a:pt x="55440" y="72000"/>
                      <a:pt x="46800" y="82080"/>
                      <a:pt x="26640" y="82080"/>
                    </a:cubicBezTo>
                    <a:cubicBezTo>
                      <a:pt x="17280" y="82080"/>
                      <a:pt x="6480" y="79920"/>
                      <a:pt x="0" y="763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3" name="Vrije vorm: vorm 752">
                <a:extLst>
                  <a:ext uri="{FF2B5EF4-FFF2-40B4-BE49-F238E27FC236}">
                    <a16:creationId xmlns:a16="http://schemas.microsoft.com/office/drawing/2014/main" id="{766CE7CC-C158-24C7-7D5B-0F089C160DCA}"/>
                  </a:ext>
                </a:extLst>
              </p:cNvPr>
              <p:cNvSpPr/>
              <p:nvPr/>
            </p:nvSpPr>
            <p:spPr>
              <a:xfrm>
                <a:off x="6248159" y="2679840"/>
                <a:ext cx="72000" cy="111600"/>
              </a:xfrm>
              <a:custGeom>
                <a:avLst/>
                <a:gdLst>
                  <a:gd name="connsiteX0" fmla="*/ 0 w 72000"/>
                  <a:gd name="connsiteY0" fmla="*/ 111600 h 111600"/>
                  <a:gd name="connsiteX1" fmla="*/ 0 w 72000"/>
                  <a:gd name="connsiteY1" fmla="*/ 76320 h 111600"/>
                  <a:gd name="connsiteX2" fmla="*/ 0 w 72000"/>
                  <a:gd name="connsiteY2" fmla="*/ 38160 h 111600"/>
                  <a:gd name="connsiteX3" fmla="*/ 0 w 72000"/>
                  <a:gd name="connsiteY3" fmla="*/ 2160 h 111600"/>
                  <a:gd name="connsiteX4" fmla="*/ 12240 w 72000"/>
                  <a:gd name="connsiteY4" fmla="*/ 1440 h 111600"/>
                  <a:gd name="connsiteX5" fmla="*/ 12240 w 72000"/>
                  <a:gd name="connsiteY5" fmla="*/ 11520 h 111600"/>
                  <a:gd name="connsiteX6" fmla="*/ 13680 w 72000"/>
                  <a:gd name="connsiteY6" fmla="*/ 11520 h 111600"/>
                  <a:gd name="connsiteX7" fmla="*/ 38160 w 72000"/>
                  <a:gd name="connsiteY7" fmla="*/ 0 h 111600"/>
                  <a:gd name="connsiteX8" fmla="*/ 72000 w 72000"/>
                  <a:gd name="connsiteY8" fmla="*/ 41040 h 111600"/>
                  <a:gd name="connsiteX9" fmla="*/ 38160 w 72000"/>
                  <a:gd name="connsiteY9" fmla="*/ 82080 h 111600"/>
                  <a:gd name="connsiteX10" fmla="*/ 13680 w 72000"/>
                  <a:gd name="connsiteY10" fmla="*/ 70560 h 111600"/>
                  <a:gd name="connsiteX11" fmla="*/ 12240 w 72000"/>
                  <a:gd name="connsiteY11" fmla="*/ 70560 h 111600"/>
                  <a:gd name="connsiteX12" fmla="*/ 12240 w 72000"/>
                  <a:gd name="connsiteY12" fmla="*/ 77040 h 111600"/>
                  <a:gd name="connsiteX13" fmla="*/ 12240 w 72000"/>
                  <a:gd name="connsiteY13" fmla="*/ 110880 h 111600"/>
                  <a:gd name="connsiteX14" fmla="*/ 0 w 72000"/>
                  <a:gd name="connsiteY14" fmla="*/ 111600 h 111600"/>
                  <a:gd name="connsiteX15" fmla="*/ 58320 w 72000"/>
                  <a:gd name="connsiteY15" fmla="*/ 41040 h 111600"/>
                  <a:gd name="connsiteX16" fmla="*/ 33840 w 72000"/>
                  <a:gd name="connsiteY16" fmla="*/ 12240 h 111600"/>
                  <a:gd name="connsiteX17" fmla="*/ 12960 w 72000"/>
                  <a:gd name="connsiteY17" fmla="*/ 23040 h 111600"/>
                  <a:gd name="connsiteX18" fmla="*/ 12960 w 72000"/>
                  <a:gd name="connsiteY18" fmla="*/ 58320 h 111600"/>
                  <a:gd name="connsiteX19" fmla="*/ 34560 w 72000"/>
                  <a:gd name="connsiteY19" fmla="*/ 71280 h 111600"/>
                  <a:gd name="connsiteX20" fmla="*/ 58320 w 72000"/>
                  <a:gd name="connsiteY20" fmla="*/ 4104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2000" h="111600">
                    <a:moveTo>
                      <a:pt x="0" y="111600"/>
                    </a:moveTo>
                    <a:lnTo>
                      <a:pt x="0" y="7632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2240" y="1440"/>
                    </a:lnTo>
                    <a:lnTo>
                      <a:pt x="12240" y="11520"/>
                    </a:lnTo>
                    <a:lnTo>
                      <a:pt x="13680" y="11520"/>
                    </a:lnTo>
                    <a:cubicBezTo>
                      <a:pt x="18000" y="5040"/>
                      <a:pt x="27360" y="0"/>
                      <a:pt x="38160" y="0"/>
                    </a:cubicBezTo>
                    <a:cubicBezTo>
                      <a:pt x="59760" y="0"/>
                      <a:pt x="72000" y="17280"/>
                      <a:pt x="72000" y="41040"/>
                    </a:cubicBezTo>
                    <a:cubicBezTo>
                      <a:pt x="72000" y="63360"/>
                      <a:pt x="61200" y="82080"/>
                      <a:pt x="38160" y="82080"/>
                    </a:cubicBezTo>
                    <a:cubicBezTo>
                      <a:pt x="27360" y="82080"/>
                      <a:pt x="19440" y="77760"/>
                      <a:pt x="13680" y="70560"/>
                    </a:cubicBezTo>
                    <a:lnTo>
                      <a:pt x="12240" y="70560"/>
                    </a:lnTo>
                    <a:lnTo>
                      <a:pt x="12240" y="77040"/>
                    </a:lnTo>
                    <a:lnTo>
                      <a:pt x="12240" y="110880"/>
                    </a:lnTo>
                    <a:lnTo>
                      <a:pt x="0" y="111600"/>
                    </a:lnTo>
                    <a:close/>
                    <a:moveTo>
                      <a:pt x="58320" y="41040"/>
                    </a:moveTo>
                    <a:cubicBezTo>
                      <a:pt x="58320" y="25200"/>
                      <a:pt x="50400" y="12240"/>
                      <a:pt x="33840" y="12240"/>
                    </a:cubicBezTo>
                    <a:cubicBezTo>
                      <a:pt x="25200" y="12240"/>
                      <a:pt x="17280" y="15840"/>
                      <a:pt x="12960" y="23040"/>
                    </a:cubicBezTo>
                    <a:lnTo>
                      <a:pt x="12960" y="58320"/>
                    </a:lnTo>
                    <a:cubicBezTo>
                      <a:pt x="18000" y="66240"/>
                      <a:pt x="24480" y="71280"/>
                      <a:pt x="34560" y="71280"/>
                    </a:cubicBezTo>
                    <a:cubicBezTo>
                      <a:pt x="51120" y="70560"/>
                      <a:pt x="58320" y="56160"/>
                      <a:pt x="583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4" name="Vrije vorm: vorm 753">
                <a:extLst>
                  <a:ext uri="{FF2B5EF4-FFF2-40B4-BE49-F238E27FC236}">
                    <a16:creationId xmlns:a16="http://schemas.microsoft.com/office/drawing/2014/main" id="{57BBF755-093E-D6B6-D750-C0EEF4C56529}"/>
                  </a:ext>
                </a:extLst>
              </p:cNvPr>
              <p:cNvSpPr/>
              <p:nvPr/>
            </p:nvSpPr>
            <p:spPr>
              <a:xfrm>
                <a:off x="6336720" y="26798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528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5" name="Vrije vorm: vorm 754">
                <a:extLst>
                  <a:ext uri="{FF2B5EF4-FFF2-40B4-BE49-F238E27FC236}">
                    <a16:creationId xmlns:a16="http://schemas.microsoft.com/office/drawing/2014/main" id="{4D569FF4-B217-080C-7C7A-8008165D1470}"/>
                  </a:ext>
                </a:extLst>
              </p:cNvPr>
              <p:cNvSpPr/>
              <p:nvPr/>
            </p:nvSpPr>
            <p:spPr>
              <a:xfrm>
                <a:off x="6418800" y="26798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6" name="Vrije vorm: vorm 755">
                <a:extLst>
                  <a:ext uri="{FF2B5EF4-FFF2-40B4-BE49-F238E27FC236}">
                    <a16:creationId xmlns:a16="http://schemas.microsoft.com/office/drawing/2014/main" id="{9CB3E51E-F4C9-C780-0ACE-8FD350E7F4CA}"/>
                  </a:ext>
                </a:extLst>
              </p:cNvPr>
              <p:cNvSpPr/>
              <p:nvPr/>
            </p:nvSpPr>
            <p:spPr>
              <a:xfrm>
                <a:off x="6496559" y="2679840"/>
                <a:ext cx="68940" cy="82079"/>
              </a:xfrm>
              <a:custGeom>
                <a:avLst/>
                <a:gdLst>
                  <a:gd name="connsiteX0" fmla="*/ 68400 w 68940"/>
                  <a:gd name="connsiteY0" fmla="*/ 43920 h 82079"/>
                  <a:gd name="connsiteX1" fmla="*/ 13680 w 68940"/>
                  <a:gd name="connsiteY1" fmla="*/ 43920 h 82079"/>
                  <a:gd name="connsiteX2" fmla="*/ 42480 w 68940"/>
                  <a:gd name="connsiteY2" fmla="*/ 70560 h 82079"/>
                  <a:gd name="connsiteX3" fmla="*/ 66240 w 68940"/>
                  <a:gd name="connsiteY3" fmla="*/ 64800 h 82079"/>
                  <a:gd name="connsiteX4" fmla="*/ 66960 w 68940"/>
                  <a:gd name="connsiteY4" fmla="*/ 76320 h 82079"/>
                  <a:gd name="connsiteX5" fmla="*/ 41040 w 68940"/>
                  <a:gd name="connsiteY5" fmla="*/ 82080 h 82079"/>
                  <a:gd name="connsiteX6" fmla="*/ 0 w 68940"/>
                  <a:gd name="connsiteY6" fmla="*/ 40320 h 82079"/>
                  <a:gd name="connsiteX7" fmla="*/ 36000 w 68940"/>
                  <a:gd name="connsiteY7" fmla="*/ 0 h 82079"/>
                  <a:gd name="connsiteX8" fmla="*/ 68400 w 68940"/>
                  <a:gd name="connsiteY8" fmla="*/ 33840 h 82079"/>
                  <a:gd name="connsiteX9" fmla="*/ 68400 w 68940"/>
                  <a:gd name="connsiteY9" fmla="*/ 43920 h 82079"/>
                  <a:gd name="connsiteX10" fmla="*/ 13680 w 68940"/>
                  <a:gd name="connsiteY10" fmla="*/ 34560 h 82079"/>
                  <a:gd name="connsiteX11" fmla="*/ 56880 w 68940"/>
                  <a:gd name="connsiteY11" fmla="*/ 33840 h 82079"/>
                  <a:gd name="connsiteX12" fmla="*/ 56880 w 68940"/>
                  <a:gd name="connsiteY12" fmla="*/ 33120 h 82079"/>
                  <a:gd name="connsiteX13" fmla="*/ 36720 w 68940"/>
                  <a:gd name="connsiteY13" fmla="*/ 10080 h 82079"/>
                  <a:gd name="connsiteX14" fmla="*/ 13680 w 68940"/>
                  <a:gd name="connsiteY14" fmla="*/ 3456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940" h="82079">
                    <a:moveTo>
                      <a:pt x="68400" y="43920"/>
                    </a:moveTo>
                    <a:lnTo>
                      <a:pt x="13680" y="43920"/>
                    </a:lnTo>
                    <a:cubicBezTo>
                      <a:pt x="14400" y="60480"/>
                      <a:pt x="23760" y="70560"/>
                      <a:pt x="42480" y="70560"/>
                    </a:cubicBezTo>
                    <a:cubicBezTo>
                      <a:pt x="49680" y="70560"/>
                      <a:pt x="59040" y="69120"/>
                      <a:pt x="66240" y="64800"/>
                    </a:cubicBezTo>
                    <a:lnTo>
                      <a:pt x="66960" y="76320"/>
                    </a:lnTo>
                    <a:cubicBezTo>
                      <a:pt x="61200" y="79920"/>
                      <a:pt x="51840" y="82080"/>
                      <a:pt x="41040" y="82080"/>
                    </a:cubicBezTo>
                    <a:cubicBezTo>
                      <a:pt x="12960" y="82080"/>
                      <a:pt x="0" y="64800"/>
                      <a:pt x="0" y="40320"/>
                    </a:cubicBezTo>
                    <a:cubicBezTo>
                      <a:pt x="0" y="16560"/>
                      <a:pt x="13680" y="0"/>
                      <a:pt x="36000" y="0"/>
                    </a:cubicBezTo>
                    <a:cubicBezTo>
                      <a:pt x="56160" y="0"/>
                      <a:pt x="68400" y="11520"/>
                      <a:pt x="68400" y="33840"/>
                    </a:cubicBezTo>
                    <a:cubicBezTo>
                      <a:pt x="69120" y="38160"/>
                      <a:pt x="69120" y="41040"/>
                      <a:pt x="68400" y="43920"/>
                    </a:cubicBezTo>
                    <a:close/>
                    <a:moveTo>
                      <a:pt x="13680" y="34560"/>
                    </a:moveTo>
                    <a:lnTo>
                      <a:pt x="56880" y="33840"/>
                    </a:lnTo>
                    <a:lnTo>
                      <a:pt x="56880" y="33120"/>
                    </a:lnTo>
                    <a:cubicBezTo>
                      <a:pt x="56880" y="18000"/>
                      <a:pt x="48960" y="10080"/>
                      <a:pt x="36720" y="10080"/>
                    </a:cubicBezTo>
                    <a:cubicBezTo>
                      <a:pt x="23760" y="10800"/>
                      <a:pt x="15840" y="20160"/>
                      <a:pt x="13680" y="34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7" name="Vrije vorm: vorm 756">
                <a:extLst>
                  <a:ext uri="{FF2B5EF4-FFF2-40B4-BE49-F238E27FC236}">
                    <a16:creationId xmlns:a16="http://schemas.microsoft.com/office/drawing/2014/main" id="{51C48795-EAFB-26C5-E5D1-5BB2220BD1E1}"/>
                  </a:ext>
                </a:extLst>
              </p:cNvPr>
              <p:cNvSpPr/>
              <p:nvPr/>
            </p:nvSpPr>
            <p:spPr>
              <a:xfrm>
                <a:off x="6606720" y="2642400"/>
                <a:ext cx="58320" cy="118079"/>
              </a:xfrm>
              <a:custGeom>
                <a:avLst/>
                <a:gdLst>
                  <a:gd name="connsiteX0" fmla="*/ 27360 w 58320"/>
                  <a:gd name="connsiteY0" fmla="*/ 29520 h 118079"/>
                  <a:gd name="connsiteX1" fmla="*/ 27360 w 58320"/>
                  <a:gd name="connsiteY1" fmla="*/ 39600 h 118079"/>
                  <a:gd name="connsiteX2" fmla="*/ 54720 w 58320"/>
                  <a:gd name="connsiteY2" fmla="*/ 39600 h 118079"/>
                  <a:gd name="connsiteX3" fmla="*/ 54720 w 58320"/>
                  <a:gd name="connsiteY3" fmla="*/ 49680 h 118079"/>
                  <a:gd name="connsiteX4" fmla="*/ 28080 w 58320"/>
                  <a:gd name="connsiteY4" fmla="*/ 49680 h 118079"/>
                  <a:gd name="connsiteX5" fmla="*/ 28080 w 58320"/>
                  <a:gd name="connsiteY5" fmla="*/ 83520 h 118079"/>
                  <a:gd name="connsiteX6" fmla="*/ 28080 w 58320"/>
                  <a:gd name="connsiteY6" fmla="*/ 118080 h 118079"/>
                  <a:gd name="connsiteX7" fmla="*/ 15120 w 58320"/>
                  <a:gd name="connsiteY7" fmla="*/ 118080 h 118079"/>
                  <a:gd name="connsiteX8" fmla="*/ 15120 w 58320"/>
                  <a:gd name="connsiteY8" fmla="*/ 83520 h 118079"/>
                  <a:gd name="connsiteX9" fmla="*/ 15120 w 58320"/>
                  <a:gd name="connsiteY9" fmla="*/ 75600 h 118079"/>
                  <a:gd name="connsiteX10" fmla="*/ 15120 w 58320"/>
                  <a:gd name="connsiteY10" fmla="*/ 49680 h 118079"/>
                  <a:gd name="connsiteX11" fmla="*/ 0 w 58320"/>
                  <a:gd name="connsiteY11" fmla="*/ 49680 h 118079"/>
                  <a:gd name="connsiteX12" fmla="*/ 0 w 58320"/>
                  <a:gd name="connsiteY12" fmla="*/ 39600 h 118079"/>
                  <a:gd name="connsiteX13" fmla="*/ 15120 w 58320"/>
                  <a:gd name="connsiteY13" fmla="*/ 39600 h 118079"/>
                  <a:gd name="connsiteX14" fmla="*/ 15120 w 58320"/>
                  <a:gd name="connsiteY14" fmla="*/ 29520 h 118079"/>
                  <a:gd name="connsiteX15" fmla="*/ 43920 w 58320"/>
                  <a:gd name="connsiteY15" fmla="*/ 0 h 118079"/>
                  <a:gd name="connsiteX16" fmla="*/ 58320 w 58320"/>
                  <a:gd name="connsiteY16" fmla="*/ 2160 h 118079"/>
                  <a:gd name="connsiteX17" fmla="*/ 56880 w 58320"/>
                  <a:gd name="connsiteY17" fmla="*/ 13680 h 118079"/>
                  <a:gd name="connsiteX18" fmla="*/ 45360 w 58320"/>
                  <a:gd name="connsiteY18" fmla="*/ 11520 h 118079"/>
                  <a:gd name="connsiteX19" fmla="*/ 27360 w 58320"/>
                  <a:gd name="connsiteY19" fmla="*/ 2952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20" h="118079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312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8" name="Vrije vorm: vorm 757">
                <a:extLst>
                  <a:ext uri="{FF2B5EF4-FFF2-40B4-BE49-F238E27FC236}">
                    <a16:creationId xmlns:a16="http://schemas.microsoft.com/office/drawing/2014/main" id="{09B55BC8-45E9-32E8-0CF8-E3890A055355}"/>
                  </a:ext>
                </a:extLst>
              </p:cNvPr>
              <p:cNvSpPr/>
              <p:nvPr/>
            </p:nvSpPr>
            <p:spPr>
              <a:xfrm>
                <a:off x="666935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9" name="Vrije vorm: vorm 758">
                <a:extLst>
                  <a:ext uri="{FF2B5EF4-FFF2-40B4-BE49-F238E27FC236}">
                    <a16:creationId xmlns:a16="http://schemas.microsoft.com/office/drawing/2014/main" id="{CAF24B86-FCEC-9F53-239D-3AF4BCB7D8C6}"/>
                  </a:ext>
                </a:extLst>
              </p:cNvPr>
              <p:cNvSpPr/>
              <p:nvPr/>
            </p:nvSpPr>
            <p:spPr>
              <a:xfrm>
                <a:off x="6770159" y="2679840"/>
                <a:ext cx="46080" cy="80639"/>
              </a:xfrm>
              <a:custGeom>
                <a:avLst/>
                <a:gdLst>
                  <a:gd name="connsiteX0" fmla="*/ 0 w 46080"/>
                  <a:gd name="connsiteY0" fmla="*/ 80640 h 80639"/>
                  <a:gd name="connsiteX1" fmla="*/ 0 w 46080"/>
                  <a:gd name="connsiteY1" fmla="*/ 46080 h 80639"/>
                  <a:gd name="connsiteX2" fmla="*/ 0 w 46080"/>
                  <a:gd name="connsiteY2" fmla="*/ 38160 h 80639"/>
                  <a:gd name="connsiteX3" fmla="*/ 0 w 46080"/>
                  <a:gd name="connsiteY3" fmla="*/ 2160 h 80639"/>
                  <a:gd name="connsiteX4" fmla="*/ 11520 w 46080"/>
                  <a:gd name="connsiteY4" fmla="*/ 1440 h 80639"/>
                  <a:gd name="connsiteX5" fmla="*/ 12240 w 46080"/>
                  <a:gd name="connsiteY5" fmla="*/ 17280 h 80639"/>
                  <a:gd name="connsiteX6" fmla="*/ 13680 w 46080"/>
                  <a:gd name="connsiteY6" fmla="*/ 17280 h 80639"/>
                  <a:gd name="connsiteX7" fmla="*/ 37440 w 46080"/>
                  <a:gd name="connsiteY7" fmla="*/ 0 h 80639"/>
                  <a:gd name="connsiteX8" fmla="*/ 46080 w 46080"/>
                  <a:gd name="connsiteY8" fmla="*/ 1440 h 80639"/>
                  <a:gd name="connsiteX9" fmla="*/ 44640 w 46080"/>
                  <a:gd name="connsiteY9" fmla="*/ 14400 h 80639"/>
                  <a:gd name="connsiteX10" fmla="*/ 35280 w 46080"/>
                  <a:gd name="connsiteY10" fmla="*/ 12960 h 80639"/>
                  <a:gd name="connsiteX11" fmla="*/ 12960 w 46080"/>
                  <a:gd name="connsiteY11" fmla="*/ 33840 h 80639"/>
                  <a:gd name="connsiteX12" fmla="*/ 12960 w 46080"/>
                  <a:gd name="connsiteY12" fmla="*/ 46080 h 80639"/>
                  <a:gd name="connsiteX13" fmla="*/ 12960 w 46080"/>
                  <a:gd name="connsiteY13" fmla="*/ 79920 h 80639"/>
                  <a:gd name="connsiteX14" fmla="*/ 0 w 46080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0" name="Vrije vorm: vorm 759">
                <a:extLst>
                  <a:ext uri="{FF2B5EF4-FFF2-40B4-BE49-F238E27FC236}">
                    <a16:creationId xmlns:a16="http://schemas.microsoft.com/office/drawing/2014/main" id="{465714EE-FDA7-815D-5A3C-178DD94316C8}"/>
                  </a:ext>
                </a:extLst>
              </p:cNvPr>
              <p:cNvSpPr/>
              <p:nvPr/>
            </p:nvSpPr>
            <p:spPr>
              <a:xfrm>
                <a:off x="54979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1" name="Vrije vorm: vorm 760">
                <a:extLst>
                  <a:ext uri="{FF2B5EF4-FFF2-40B4-BE49-F238E27FC236}">
                    <a16:creationId xmlns:a16="http://schemas.microsoft.com/office/drawing/2014/main" id="{7CADA374-EDC6-08CE-3C10-F39A88A78FFB}"/>
                  </a:ext>
                </a:extLst>
              </p:cNvPr>
              <p:cNvSpPr/>
              <p:nvPr/>
            </p:nvSpPr>
            <p:spPr>
              <a:xfrm>
                <a:off x="557640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2" name="Vrije vorm: vorm 761">
                <a:extLst>
                  <a:ext uri="{FF2B5EF4-FFF2-40B4-BE49-F238E27FC236}">
                    <a16:creationId xmlns:a16="http://schemas.microsoft.com/office/drawing/2014/main" id="{2BFF5DDA-B727-CB45-2865-A658A861E0D4}"/>
                  </a:ext>
                </a:extLst>
              </p:cNvPr>
              <p:cNvSpPr/>
              <p:nvPr/>
            </p:nvSpPr>
            <p:spPr>
              <a:xfrm>
                <a:off x="5677920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3" name="Vrije vorm: vorm 762">
                <a:extLst>
                  <a:ext uri="{FF2B5EF4-FFF2-40B4-BE49-F238E27FC236}">
                    <a16:creationId xmlns:a16="http://schemas.microsoft.com/office/drawing/2014/main" id="{BF282D8C-D9AA-C753-9AC2-2ED7F96E6F0D}"/>
                  </a:ext>
                </a:extLst>
              </p:cNvPr>
              <p:cNvSpPr/>
              <p:nvPr/>
            </p:nvSpPr>
            <p:spPr>
              <a:xfrm>
                <a:off x="5816159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256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4" name="Vrije vorm: vorm 763">
                <a:extLst>
                  <a:ext uri="{FF2B5EF4-FFF2-40B4-BE49-F238E27FC236}">
                    <a16:creationId xmlns:a16="http://schemas.microsoft.com/office/drawing/2014/main" id="{7B1AAC69-0A99-CECB-51C8-5D32EC82F171}"/>
                  </a:ext>
                </a:extLst>
              </p:cNvPr>
              <p:cNvSpPr/>
              <p:nvPr/>
            </p:nvSpPr>
            <p:spPr>
              <a:xfrm>
                <a:off x="5951520" y="28828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5" name="Vrije vorm: vorm 764">
                <a:extLst>
                  <a:ext uri="{FF2B5EF4-FFF2-40B4-BE49-F238E27FC236}">
                    <a16:creationId xmlns:a16="http://schemas.microsoft.com/office/drawing/2014/main" id="{2E71C5BC-4CAC-467C-6D91-261E9C2BD7C0}"/>
                  </a:ext>
                </a:extLst>
              </p:cNvPr>
              <p:cNvSpPr/>
              <p:nvPr/>
            </p:nvSpPr>
            <p:spPr>
              <a:xfrm>
                <a:off x="60415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6" name="Vrije vorm: vorm 765">
                <a:extLst>
                  <a:ext uri="{FF2B5EF4-FFF2-40B4-BE49-F238E27FC236}">
                    <a16:creationId xmlns:a16="http://schemas.microsoft.com/office/drawing/2014/main" id="{D802E99A-1696-1A63-1D6B-3263A13F0353}"/>
                  </a:ext>
                </a:extLst>
              </p:cNvPr>
              <p:cNvSpPr/>
              <p:nvPr/>
            </p:nvSpPr>
            <p:spPr>
              <a:xfrm>
                <a:off x="612935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7" name="Vrije vorm: vorm 766">
                <a:extLst>
                  <a:ext uri="{FF2B5EF4-FFF2-40B4-BE49-F238E27FC236}">
                    <a16:creationId xmlns:a16="http://schemas.microsoft.com/office/drawing/2014/main" id="{C6C6CF8B-54B6-7492-DD6A-D4D9E4D25A60}"/>
                  </a:ext>
                </a:extLst>
              </p:cNvPr>
              <p:cNvSpPr/>
              <p:nvPr/>
            </p:nvSpPr>
            <p:spPr>
              <a:xfrm>
                <a:off x="61675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8" name="Vrije vorm: vorm 767">
                <a:extLst>
                  <a:ext uri="{FF2B5EF4-FFF2-40B4-BE49-F238E27FC236}">
                    <a16:creationId xmlns:a16="http://schemas.microsoft.com/office/drawing/2014/main" id="{4D7323F1-5C9A-B8FC-D446-8C4DC044D0F5}"/>
                  </a:ext>
                </a:extLst>
              </p:cNvPr>
              <p:cNvSpPr/>
              <p:nvPr/>
            </p:nvSpPr>
            <p:spPr>
              <a:xfrm>
                <a:off x="6246000" y="2881440"/>
                <a:ext cx="62640" cy="82079"/>
              </a:xfrm>
              <a:custGeom>
                <a:avLst/>
                <a:gdLst>
                  <a:gd name="connsiteX0" fmla="*/ 0 w 62640"/>
                  <a:gd name="connsiteY0" fmla="*/ 59760 h 82079"/>
                  <a:gd name="connsiteX1" fmla="*/ 25920 w 62640"/>
                  <a:gd name="connsiteY1" fmla="*/ 35280 h 82079"/>
                  <a:gd name="connsiteX2" fmla="*/ 50400 w 62640"/>
                  <a:gd name="connsiteY2" fmla="*/ 30960 h 82079"/>
                  <a:gd name="connsiteX3" fmla="*/ 31680 w 62640"/>
                  <a:gd name="connsiteY3" fmla="*/ 12240 h 82079"/>
                  <a:gd name="connsiteX4" fmla="*/ 4320 w 62640"/>
                  <a:gd name="connsiteY4" fmla="*/ 18720 h 82079"/>
                  <a:gd name="connsiteX5" fmla="*/ 3600 w 62640"/>
                  <a:gd name="connsiteY5" fmla="*/ 6480 h 82079"/>
                  <a:gd name="connsiteX6" fmla="*/ 34560 w 62640"/>
                  <a:gd name="connsiteY6" fmla="*/ 0 h 82079"/>
                  <a:gd name="connsiteX7" fmla="*/ 62640 w 62640"/>
                  <a:gd name="connsiteY7" fmla="*/ 27360 h 82079"/>
                  <a:gd name="connsiteX8" fmla="*/ 62640 w 62640"/>
                  <a:gd name="connsiteY8" fmla="*/ 47520 h 82079"/>
                  <a:gd name="connsiteX9" fmla="*/ 62640 w 62640"/>
                  <a:gd name="connsiteY9" fmla="*/ 57600 h 82079"/>
                  <a:gd name="connsiteX10" fmla="*/ 62640 w 62640"/>
                  <a:gd name="connsiteY10" fmla="*/ 80640 h 82079"/>
                  <a:gd name="connsiteX11" fmla="*/ 50400 w 62640"/>
                  <a:gd name="connsiteY11" fmla="*/ 80640 h 82079"/>
                  <a:gd name="connsiteX12" fmla="*/ 49680 w 62640"/>
                  <a:gd name="connsiteY12" fmla="*/ 69120 h 82079"/>
                  <a:gd name="connsiteX13" fmla="*/ 48240 w 62640"/>
                  <a:gd name="connsiteY13" fmla="*/ 69120 h 82079"/>
                  <a:gd name="connsiteX14" fmla="*/ 23040 w 62640"/>
                  <a:gd name="connsiteY14" fmla="*/ 82080 h 82079"/>
                  <a:gd name="connsiteX15" fmla="*/ 0 w 62640"/>
                  <a:gd name="connsiteY15" fmla="*/ 59760 h 82079"/>
                  <a:gd name="connsiteX16" fmla="*/ 50400 w 62640"/>
                  <a:gd name="connsiteY16" fmla="*/ 55440 h 82079"/>
                  <a:gd name="connsiteX17" fmla="*/ 50400 w 62640"/>
                  <a:gd name="connsiteY17" fmla="*/ 38160 h 82079"/>
                  <a:gd name="connsiteX18" fmla="*/ 29520 w 62640"/>
                  <a:gd name="connsiteY18" fmla="*/ 43200 h 82079"/>
                  <a:gd name="connsiteX19" fmla="*/ 13680 w 62640"/>
                  <a:gd name="connsiteY19" fmla="*/ 58320 h 82079"/>
                  <a:gd name="connsiteX20" fmla="*/ 28080 w 62640"/>
                  <a:gd name="connsiteY20" fmla="*/ 70560 h 82079"/>
                  <a:gd name="connsiteX21" fmla="*/ 50400 w 62640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40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10080" y="82080"/>
                      <a:pt x="0" y="73440"/>
                      <a:pt x="0" y="59760"/>
                    </a:cubicBezTo>
                    <a:close/>
                    <a:moveTo>
                      <a:pt x="50400" y="55440"/>
                    </a:moveTo>
                    <a:lnTo>
                      <a:pt x="50400" y="38160"/>
                    </a:lnTo>
                    <a:cubicBezTo>
                      <a:pt x="47520" y="39600"/>
                      <a:pt x="43920" y="41040"/>
                      <a:pt x="29520" y="43200"/>
                    </a:cubicBezTo>
                    <a:cubicBezTo>
                      <a:pt x="20160" y="44640"/>
                      <a:pt x="13680" y="48960"/>
                      <a:pt x="13680" y="58320"/>
                    </a:cubicBezTo>
                    <a:cubicBezTo>
                      <a:pt x="13680" y="67680"/>
                      <a:pt x="20160" y="70560"/>
                      <a:pt x="28080" y="70560"/>
                    </a:cubicBezTo>
                    <a:cubicBezTo>
                      <a:pt x="36000" y="71280"/>
                      <a:pt x="45360" y="66240"/>
                      <a:pt x="5040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69" name="Vrije vorm: vorm 768">
                <a:extLst>
                  <a:ext uri="{FF2B5EF4-FFF2-40B4-BE49-F238E27FC236}">
                    <a16:creationId xmlns:a16="http://schemas.microsoft.com/office/drawing/2014/main" id="{A0AC0CD6-9BE4-48FC-E320-5C8A638724FD}"/>
                  </a:ext>
                </a:extLst>
              </p:cNvPr>
              <p:cNvSpPr/>
              <p:nvPr/>
            </p:nvSpPr>
            <p:spPr>
              <a:xfrm>
                <a:off x="6325200" y="2855520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544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800" y="97200"/>
                      <a:pt x="51120" y="95760"/>
                      <a:pt x="5544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0" name="Vrije vorm: vorm 769">
                <a:extLst>
                  <a:ext uri="{FF2B5EF4-FFF2-40B4-BE49-F238E27FC236}">
                    <a16:creationId xmlns:a16="http://schemas.microsoft.com/office/drawing/2014/main" id="{3A0C3C3E-AB25-C8F0-5FF1-D27B7A86FE61}"/>
                  </a:ext>
                </a:extLst>
              </p:cNvPr>
              <p:cNvSpPr/>
              <p:nvPr/>
            </p:nvSpPr>
            <p:spPr>
              <a:xfrm>
                <a:off x="639647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2880 w 19440"/>
                  <a:gd name="connsiteY5" fmla="*/ 115920 h 115920"/>
                  <a:gd name="connsiteX6" fmla="*/ 2880 w 19440"/>
                  <a:gd name="connsiteY6" fmla="*/ 81360 h 115920"/>
                  <a:gd name="connsiteX7" fmla="*/ 2880 w 19440"/>
                  <a:gd name="connsiteY7" fmla="*/ 73440 h 115920"/>
                  <a:gd name="connsiteX8" fmla="*/ 2880 w 19440"/>
                  <a:gd name="connsiteY8" fmla="*/ 37440 h 115920"/>
                  <a:gd name="connsiteX9" fmla="*/ 15840 w 19440"/>
                  <a:gd name="connsiteY9" fmla="*/ 36720 h 115920"/>
                  <a:gd name="connsiteX10" fmla="*/ 15840 w 19440"/>
                  <a:gd name="connsiteY10" fmla="*/ 73440 h 115920"/>
                  <a:gd name="connsiteX11" fmla="*/ 15840 w 19440"/>
                  <a:gd name="connsiteY11" fmla="*/ 81360 h 115920"/>
                  <a:gd name="connsiteX12" fmla="*/ 15840 w 19440"/>
                  <a:gd name="connsiteY12" fmla="*/ 115920 h 115920"/>
                  <a:gd name="connsiteX13" fmla="*/ 288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2880" y="115920"/>
                    </a:moveTo>
                    <a:lnTo>
                      <a:pt x="2880" y="81360"/>
                    </a:lnTo>
                    <a:lnTo>
                      <a:pt x="2880" y="73440"/>
                    </a:lnTo>
                    <a:lnTo>
                      <a:pt x="2880" y="37440"/>
                    </a:lnTo>
                    <a:lnTo>
                      <a:pt x="15840" y="36720"/>
                    </a:lnTo>
                    <a:lnTo>
                      <a:pt x="15840" y="73440"/>
                    </a:lnTo>
                    <a:lnTo>
                      <a:pt x="15840" y="81360"/>
                    </a:lnTo>
                    <a:lnTo>
                      <a:pt x="15840" y="115920"/>
                    </a:lnTo>
                    <a:lnTo>
                      <a:pt x="288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1" name="Vrije vorm: vorm 770">
                <a:extLst>
                  <a:ext uri="{FF2B5EF4-FFF2-40B4-BE49-F238E27FC236}">
                    <a16:creationId xmlns:a16="http://schemas.microsoft.com/office/drawing/2014/main" id="{960E2A7C-6ED7-9FA2-919A-FF338178DD5D}"/>
                  </a:ext>
                </a:extLst>
              </p:cNvPr>
              <p:cNvSpPr/>
              <p:nvPr/>
            </p:nvSpPr>
            <p:spPr>
              <a:xfrm>
                <a:off x="643464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4800 w 79200"/>
                  <a:gd name="connsiteY5" fmla="*/ 41040 h 82800"/>
                  <a:gd name="connsiteX6" fmla="*/ 38880 w 79200"/>
                  <a:gd name="connsiteY6" fmla="*/ 11520 h 82800"/>
                  <a:gd name="connsiteX7" fmla="*/ 12960 w 79200"/>
                  <a:gd name="connsiteY7" fmla="*/ 41040 h 82800"/>
                  <a:gd name="connsiteX8" fmla="*/ 39600 w 79200"/>
                  <a:gd name="connsiteY8" fmla="*/ 71280 h 82800"/>
                  <a:gd name="connsiteX9" fmla="*/ 6480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4800" y="41040"/>
                    </a:moveTo>
                    <a:cubicBezTo>
                      <a:pt x="64800" y="23040"/>
                      <a:pt x="54720" y="11520"/>
                      <a:pt x="38880" y="11520"/>
                    </a:cubicBezTo>
                    <a:cubicBezTo>
                      <a:pt x="21600" y="11520"/>
                      <a:pt x="12960" y="24480"/>
                      <a:pt x="12960" y="41040"/>
                    </a:cubicBezTo>
                    <a:cubicBezTo>
                      <a:pt x="12960" y="56880"/>
                      <a:pt x="21600" y="71280"/>
                      <a:pt x="39600" y="71280"/>
                    </a:cubicBezTo>
                    <a:cubicBezTo>
                      <a:pt x="56880" y="71280"/>
                      <a:pt x="64800" y="56160"/>
                      <a:pt x="6480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2" name="Vrije vorm: vorm 771">
                <a:extLst>
                  <a:ext uri="{FF2B5EF4-FFF2-40B4-BE49-F238E27FC236}">
                    <a16:creationId xmlns:a16="http://schemas.microsoft.com/office/drawing/2014/main" id="{A3389C30-95DE-5E68-4176-72B201096711}"/>
                  </a:ext>
                </a:extLst>
              </p:cNvPr>
              <p:cNvSpPr/>
              <p:nvPr/>
            </p:nvSpPr>
            <p:spPr>
              <a:xfrm>
                <a:off x="65347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3" name="Vrije vorm: vorm 772">
                <a:extLst>
                  <a:ext uri="{FF2B5EF4-FFF2-40B4-BE49-F238E27FC236}">
                    <a16:creationId xmlns:a16="http://schemas.microsoft.com/office/drawing/2014/main" id="{9C54CC7D-DCF8-3E0A-7BA9-A5EABAADDB76}"/>
                  </a:ext>
                </a:extLst>
              </p:cNvPr>
              <p:cNvSpPr/>
              <p:nvPr/>
            </p:nvSpPr>
            <p:spPr>
              <a:xfrm>
                <a:off x="6649200" y="2846159"/>
                <a:ext cx="105119" cy="117360"/>
              </a:xfrm>
              <a:custGeom>
                <a:avLst/>
                <a:gdLst>
                  <a:gd name="connsiteX0" fmla="*/ 90000 w 105119"/>
                  <a:gd name="connsiteY0" fmla="*/ 115920 h 117360"/>
                  <a:gd name="connsiteX1" fmla="*/ 72720 w 105119"/>
                  <a:gd name="connsiteY1" fmla="*/ 98640 h 117360"/>
                  <a:gd name="connsiteX2" fmla="*/ 71280 w 105119"/>
                  <a:gd name="connsiteY2" fmla="*/ 98640 h 117360"/>
                  <a:gd name="connsiteX3" fmla="*/ 35280 w 105119"/>
                  <a:gd name="connsiteY3" fmla="*/ 117360 h 117360"/>
                  <a:gd name="connsiteX4" fmla="*/ 0 w 105119"/>
                  <a:gd name="connsiteY4" fmla="*/ 86400 h 117360"/>
                  <a:gd name="connsiteX5" fmla="*/ 25920 w 105119"/>
                  <a:gd name="connsiteY5" fmla="*/ 51120 h 117360"/>
                  <a:gd name="connsiteX6" fmla="*/ 15120 w 105119"/>
                  <a:gd name="connsiteY6" fmla="*/ 26640 h 117360"/>
                  <a:gd name="connsiteX7" fmla="*/ 43200 w 105119"/>
                  <a:gd name="connsiteY7" fmla="*/ 0 h 117360"/>
                  <a:gd name="connsiteX8" fmla="*/ 71280 w 105119"/>
                  <a:gd name="connsiteY8" fmla="*/ 25200 h 117360"/>
                  <a:gd name="connsiteX9" fmla="*/ 46800 w 105119"/>
                  <a:gd name="connsiteY9" fmla="*/ 54720 h 117360"/>
                  <a:gd name="connsiteX10" fmla="*/ 72000 w 105119"/>
                  <a:gd name="connsiteY10" fmla="*/ 80640 h 117360"/>
                  <a:gd name="connsiteX11" fmla="*/ 89280 w 105119"/>
                  <a:gd name="connsiteY11" fmla="*/ 53280 h 117360"/>
                  <a:gd name="connsiteX12" fmla="*/ 100080 w 105119"/>
                  <a:gd name="connsiteY12" fmla="*/ 60480 h 117360"/>
                  <a:gd name="connsiteX13" fmla="*/ 79200 w 105119"/>
                  <a:gd name="connsiteY13" fmla="*/ 89280 h 117360"/>
                  <a:gd name="connsiteX14" fmla="*/ 105120 w 105119"/>
                  <a:gd name="connsiteY14" fmla="*/ 115920 h 117360"/>
                  <a:gd name="connsiteX15" fmla="*/ 90000 w 105119"/>
                  <a:gd name="connsiteY15" fmla="*/ 115920 h 117360"/>
                  <a:gd name="connsiteX16" fmla="*/ 64080 w 105119"/>
                  <a:gd name="connsiteY16" fmla="*/ 90000 h 117360"/>
                  <a:gd name="connsiteX17" fmla="*/ 33840 w 105119"/>
                  <a:gd name="connsiteY17" fmla="*/ 59760 h 117360"/>
                  <a:gd name="connsiteX18" fmla="*/ 13680 w 105119"/>
                  <a:gd name="connsiteY18" fmla="*/ 85680 h 117360"/>
                  <a:gd name="connsiteX19" fmla="*/ 37440 w 105119"/>
                  <a:gd name="connsiteY19" fmla="*/ 106560 h 117360"/>
                  <a:gd name="connsiteX20" fmla="*/ 64080 w 105119"/>
                  <a:gd name="connsiteY20" fmla="*/ 90000 h 117360"/>
                  <a:gd name="connsiteX21" fmla="*/ 29520 w 105119"/>
                  <a:gd name="connsiteY21" fmla="*/ 27360 h 117360"/>
                  <a:gd name="connsiteX22" fmla="*/ 40320 w 105119"/>
                  <a:gd name="connsiteY22" fmla="*/ 48240 h 117360"/>
                  <a:gd name="connsiteX23" fmla="*/ 60480 w 105119"/>
                  <a:gd name="connsiteY23" fmla="*/ 26640 h 117360"/>
                  <a:gd name="connsiteX24" fmla="*/ 45360 w 105119"/>
                  <a:gd name="connsiteY24" fmla="*/ 11520 h 117360"/>
                  <a:gd name="connsiteX25" fmla="*/ 29520 w 105119"/>
                  <a:gd name="connsiteY25" fmla="*/ 27360 h 11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5119" h="117360">
                    <a:moveTo>
                      <a:pt x="90000" y="115920"/>
                    </a:moveTo>
                    <a:cubicBezTo>
                      <a:pt x="84240" y="110160"/>
                      <a:pt x="78480" y="104400"/>
                      <a:pt x="72720" y="98640"/>
                    </a:cubicBezTo>
                    <a:lnTo>
                      <a:pt x="71280" y="98640"/>
                    </a:lnTo>
                    <a:cubicBezTo>
                      <a:pt x="61920" y="110880"/>
                      <a:pt x="51120" y="117360"/>
                      <a:pt x="35280" y="117360"/>
                    </a:cubicBezTo>
                    <a:cubicBezTo>
                      <a:pt x="12240" y="117360"/>
                      <a:pt x="0" y="103680"/>
                      <a:pt x="0" y="86400"/>
                    </a:cubicBezTo>
                    <a:cubicBezTo>
                      <a:pt x="0" y="68400"/>
                      <a:pt x="12960" y="57600"/>
                      <a:pt x="25920" y="51120"/>
                    </a:cubicBezTo>
                    <a:cubicBezTo>
                      <a:pt x="19440" y="43200"/>
                      <a:pt x="15120" y="36000"/>
                      <a:pt x="15120" y="26640"/>
                    </a:cubicBezTo>
                    <a:cubicBezTo>
                      <a:pt x="15120" y="10080"/>
                      <a:pt x="27360" y="0"/>
                      <a:pt x="43200" y="0"/>
                    </a:cubicBezTo>
                    <a:cubicBezTo>
                      <a:pt x="58320" y="0"/>
                      <a:pt x="71280" y="9360"/>
                      <a:pt x="71280" y="25200"/>
                    </a:cubicBezTo>
                    <a:cubicBezTo>
                      <a:pt x="71280" y="41760"/>
                      <a:pt x="58320" y="49680"/>
                      <a:pt x="46800" y="54720"/>
                    </a:cubicBezTo>
                    <a:lnTo>
                      <a:pt x="72000" y="80640"/>
                    </a:lnTo>
                    <a:lnTo>
                      <a:pt x="89280" y="53280"/>
                    </a:lnTo>
                    <a:lnTo>
                      <a:pt x="100080" y="60480"/>
                    </a:lnTo>
                    <a:cubicBezTo>
                      <a:pt x="93600" y="69840"/>
                      <a:pt x="86400" y="79200"/>
                      <a:pt x="79200" y="89280"/>
                    </a:cubicBezTo>
                    <a:cubicBezTo>
                      <a:pt x="87840" y="97920"/>
                      <a:pt x="96480" y="107280"/>
                      <a:pt x="105120" y="115920"/>
                    </a:cubicBezTo>
                    <a:lnTo>
                      <a:pt x="90000" y="115920"/>
                    </a:lnTo>
                    <a:close/>
                    <a:moveTo>
                      <a:pt x="64080" y="90000"/>
                    </a:moveTo>
                    <a:lnTo>
                      <a:pt x="33840" y="59760"/>
                    </a:lnTo>
                    <a:cubicBezTo>
                      <a:pt x="21600" y="65520"/>
                      <a:pt x="13680" y="73440"/>
                      <a:pt x="13680" y="85680"/>
                    </a:cubicBezTo>
                    <a:cubicBezTo>
                      <a:pt x="13680" y="97920"/>
                      <a:pt x="22320" y="106560"/>
                      <a:pt x="37440" y="106560"/>
                    </a:cubicBezTo>
                    <a:cubicBezTo>
                      <a:pt x="47520" y="106560"/>
                      <a:pt x="56160" y="100800"/>
                      <a:pt x="64080" y="90000"/>
                    </a:cubicBezTo>
                    <a:close/>
                    <a:moveTo>
                      <a:pt x="29520" y="27360"/>
                    </a:moveTo>
                    <a:cubicBezTo>
                      <a:pt x="29520" y="34560"/>
                      <a:pt x="32400" y="40320"/>
                      <a:pt x="40320" y="48240"/>
                    </a:cubicBezTo>
                    <a:cubicBezTo>
                      <a:pt x="51840" y="43920"/>
                      <a:pt x="60480" y="37440"/>
                      <a:pt x="60480" y="26640"/>
                    </a:cubicBezTo>
                    <a:cubicBezTo>
                      <a:pt x="60480" y="18000"/>
                      <a:pt x="54000" y="11520"/>
                      <a:pt x="45360" y="11520"/>
                    </a:cubicBezTo>
                    <a:cubicBezTo>
                      <a:pt x="35280" y="11520"/>
                      <a:pt x="29520" y="18000"/>
                      <a:pt x="29520" y="27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4" name="Vrije vorm: vorm 773">
                <a:extLst>
                  <a:ext uri="{FF2B5EF4-FFF2-40B4-BE49-F238E27FC236}">
                    <a16:creationId xmlns:a16="http://schemas.microsoft.com/office/drawing/2014/main" id="{C59E28AA-6C28-28F4-A8BD-EC49C3E516C1}"/>
                  </a:ext>
                </a:extLst>
              </p:cNvPr>
              <p:cNvSpPr/>
              <p:nvPr/>
            </p:nvSpPr>
            <p:spPr>
              <a:xfrm>
                <a:off x="570455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432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5" name="Vrije vorm: vorm 774">
                <a:extLst>
                  <a:ext uri="{FF2B5EF4-FFF2-40B4-BE49-F238E27FC236}">
                    <a16:creationId xmlns:a16="http://schemas.microsoft.com/office/drawing/2014/main" id="{927CCBFD-D5A4-AEE9-30B4-4B74B0D4BF0E}"/>
                  </a:ext>
                </a:extLst>
              </p:cNvPr>
              <p:cNvSpPr/>
              <p:nvPr/>
            </p:nvSpPr>
            <p:spPr>
              <a:xfrm>
                <a:off x="5748479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6" name="Vrije vorm: vorm 775">
                <a:extLst>
                  <a:ext uri="{FF2B5EF4-FFF2-40B4-BE49-F238E27FC236}">
                    <a16:creationId xmlns:a16="http://schemas.microsoft.com/office/drawing/2014/main" id="{9326BAA1-CF93-A625-EAD2-5FBB2ACB046E}"/>
                  </a:ext>
                </a:extLst>
              </p:cNvPr>
              <p:cNvSpPr/>
              <p:nvPr/>
            </p:nvSpPr>
            <p:spPr>
              <a:xfrm>
                <a:off x="5829840" y="3045600"/>
                <a:ext cx="58319" cy="118080"/>
              </a:xfrm>
              <a:custGeom>
                <a:avLst/>
                <a:gdLst>
                  <a:gd name="connsiteX0" fmla="*/ 27360 w 58319"/>
                  <a:gd name="connsiteY0" fmla="*/ 29520 h 118080"/>
                  <a:gd name="connsiteX1" fmla="*/ 27360 w 58319"/>
                  <a:gd name="connsiteY1" fmla="*/ 39600 h 118080"/>
                  <a:gd name="connsiteX2" fmla="*/ 54720 w 58319"/>
                  <a:gd name="connsiteY2" fmla="*/ 39600 h 118080"/>
                  <a:gd name="connsiteX3" fmla="*/ 54720 w 58319"/>
                  <a:gd name="connsiteY3" fmla="*/ 49680 h 118080"/>
                  <a:gd name="connsiteX4" fmla="*/ 28080 w 58319"/>
                  <a:gd name="connsiteY4" fmla="*/ 49680 h 118080"/>
                  <a:gd name="connsiteX5" fmla="*/ 28080 w 58319"/>
                  <a:gd name="connsiteY5" fmla="*/ 83520 h 118080"/>
                  <a:gd name="connsiteX6" fmla="*/ 28080 w 58319"/>
                  <a:gd name="connsiteY6" fmla="*/ 118080 h 118080"/>
                  <a:gd name="connsiteX7" fmla="*/ 15120 w 58319"/>
                  <a:gd name="connsiteY7" fmla="*/ 118080 h 118080"/>
                  <a:gd name="connsiteX8" fmla="*/ 15120 w 58319"/>
                  <a:gd name="connsiteY8" fmla="*/ 83520 h 118080"/>
                  <a:gd name="connsiteX9" fmla="*/ 15120 w 58319"/>
                  <a:gd name="connsiteY9" fmla="*/ 75600 h 118080"/>
                  <a:gd name="connsiteX10" fmla="*/ 15120 w 58319"/>
                  <a:gd name="connsiteY10" fmla="*/ 49680 h 118080"/>
                  <a:gd name="connsiteX11" fmla="*/ 0 w 58319"/>
                  <a:gd name="connsiteY11" fmla="*/ 49680 h 118080"/>
                  <a:gd name="connsiteX12" fmla="*/ 0 w 58319"/>
                  <a:gd name="connsiteY12" fmla="*/ 39600 h 118080"/>
                  <a:gd name="connsiteX13" fmla="*/ 15120 w 58319"/>
                  <a:gd name="connsiteY13" fmla="*/ 39600 h 118080"/>
                  <a:gd name="connsiteX14" fmla="*/ 15120 w 58319"/>
                  <a:gd name="connsiteY14" fmla="*/ 29520 h 118080"/>
                  <a:gd name="connsiteX15" fmla="*/ 43920 w 58319"/>
                  <a:gd name="connsiteY15" fmla="*/ 0 h 118080"/>
                  <a:gd name="connsiteX16" fmla="*/ 58320 w 58319"/>
                  <a:gd name="connsiteY16" fmla="*/ 2160 h 118080"/>
                  <a:gd name="connsiteX17" fmla="*/ 56880 w 58319"/>
                  <a:gd name="connsiteY17" fmla="*/ 13680 h 118080"/>
                  <a:gd name="connsiteX18" fmla="*/ 45360 w 58319"/>
                  <a:gd name="connsiteY18" fmla="*/ 11520 h 118080"/>
                  <a:gd name="connsiteX19" fmla="*/ 27360 w 58319"/>
                  <a:gd name="connsiteY19" fmla="*/ 29520 h 1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19" h="118080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240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7" name="Vrije vorm: vorm 776">
                <a:extLst>
                  <a:ext uri="{FF2B5EF4-FFF2-40B4-BE49-F238E27FC236}">
                    <a16:creationId xmlns:a16="http://schemas.microsoft.com/office/drawing/2014/main" id="{225EADD0-0509-2364-5036-9F9494BEFBD6}"/>
                  </a:ext>
                </a:extLst>
              </p:cNvPr>
              <p:cNvSpPr/>
              <p:nvPr/>
            </p:nvSpPr>
            <p:spPr>
              <a:xfrm>
                <a:off x="5892479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8" name="Vrije vorm: vorm 777">
                <a:extLst>
                  <a:ext uri="{FF2B5EF4-FFF2-40B4-BE49-F238E27FC236}">
                    <a16:creationId xmlns:a16="http://schemas.microsoft.com/office/drawing/2014/main" id="{F30BF6FC-72DA-F773-8B80-3546697F7CBD}"/>
                  </a:ext>
                </a:extLst>
              </p:cNvPr>
              <p:cNvSpPr/>
              <p:nvPr/>
            </p:nvSpPr>
            <p:spPr>
              <a:xfrm>
                <a:off x="5992559" y="3083040"/>
                <a:ext cx="46080" cy="80640"/>
              </a:xfrm>
              <a:custGeom>
                <a:avLst/>
                <a:gdLst>
                  <a:gd name="connsiteX0" fmla="*/ 0 w 46080"/>
                  <a:gd name="connsiteY0" fmla="*/ 80640 h 80640"/>
                  <a:gd name="connsiteX1" fmla="*/ 0 w 46080"/>
                  <a:gd name="connsiteY1" fmla="*/ 46080 h 80640"/>
                  <a:gd name="connsiteX2" fmla="*/ 0 w 46080"/>
                  <a:gd name="connsiteY2" fmla="*/ 38160 h 80640"/>
                  <a:gd name="connsiteX3" fmla="*/ 0 w 46080"/>
                  <a:gd name="connsiteY3" fmla="*/ 2160 h 80640"/>
                  <a:gd name="connsiteX4" fmla="*/ 11520 w 46080"/>
                  <a:gd name="connsiteY4" fmla="*/ 1440 h 80640"/>
                  <a:gd name="connsiteX5" fmla="*/ 12240 w 46080"/>
                  <a:gd name="connsiteY5" fmla="*/ 17280 h 80640"/>
                  <a:gd name="connsiteX6" fmla="*/ 13680 w 46080"/>
                  <a:gd name="connsiteY6" fmla="*/ 17280 h 80640"/>
                  <a:gd name="connsiteX7" fmla="*/ 37440 w 46080"/>
                  <a:gd name="connsiteY7" fmla="*/ 0 h 80640"/>
                  <a:gd name="connsiteX8" fmla="*/ 46080 w 46080"/>
                  <a:gd name="connsiteY8" fmla="*/ 1440 h 80640"/>
                  <a:gd name="connsiteX9" fmla="*/ 44640 w 46080"/>
                  <a:gd name="connsiteY9" fmla="*/ 14400 h 80640"/>
                  <a:gd name="connsiteX10" fmla="*/ 35280 w 46080"/>
                  <a:gd name="connsiteY10" fmla="*/ 12960 h 80640"/>
                  <a:gd name="connsiteX11" fmla="*/ 12960 w 46080"/>
                  <a:gd name="connsiteY11" fmla="*/ 33840 h 80640"/>
                  <a:gd name="connsiteX12" fmla="*/ 12960 w 46080"/>
                  <a:gd name="connsiteY12" fmla="*/ 46080 h 80640"/>
                  <a:gd name="connsiteX13" fmla="*/ 12960 w 46080"/>
                  <a:gd name="connsiteY13" fmla="*/ 79920 h 80640"/>
                  <a:gd name="connsiteX14" fmla="*/ 0 w 46080"/>
                  <a:gd name="connsiteY14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79" name="Vrije vorm: vorm 778">
                <a:extLst>
                  <a:ext uri="{FF2B5EF4-FFF2-40B4-BE49-F238E27FC236}">
                    <a16:creationId xmlns:a16="http://schemas.microsoft.com/office/drawing/2014/main" id="{B228EF08-5349-0A0A-1F9B-6004A61BB971}"/>
                  </a:ext>
                </a:extLst>
              </p:cNvPr>
              <p:cNvSpPr/>
              <p:nvPr/>
            </p:nvSpPr>
            <p:spPr>
              <a:xfrm>
                <a:off x="6057359" y="3083040"/>
                <a:ext cx="111600" cy="80640"/>
              </a:xfrm>
              <a:custGeom>
                <a:avLst/>
                <a:gdLst>
                  <a:gd name="connsiteX0" fmla="*/ 111600 w 111600"/>
                  <a:gd name="connsiteY0" fmla="*/ 28080 h 80640"/>
                  <a:gd name="connsiteX1" fmla="*/ 111600 w 111600"/>
                  <a:gd name="connsiteY1" fmla="*/ 46080 h 80640"/>
                  <a:gd name="connsiteX2" fmla="*/ 111600 w 111600"/>
                  <a:gd name="connsiteY2" fmla="*/ 80640 h 80640"/>
                  <a:gd name="connsiteX3" fmla="*/ 98640 w 111600"/>
                  <a:gd name="connsiteY3" fmla="*/ 80640 h 80640"/>
                  <a:gd name="connsiteX4" fmla="*/ 98640 w 111600"/>
                  <a:gd name="connsiteY4" fmla="*/ 46800 h 80640"/>
                  <a:gd name="connsiteX5" fmla="*/ 98640 w 111600"/>
                  <a:gd name="connsiteY5" fmla="*/ 31680 h 80640"/>
                  <a:gd name="connsiteX6" fmla="*/ 84240 w 111600"/>
                  <a:gd name="connsiteY6" fmla="*/ 12240 h 80640"/>
                  <a:gd name="connsiteX7" fmla="*/ 62640 w 111600"/>
                  <a:gd name="connsiteY7" fmla="*/ 27360 h 80640"/>
                  <a:gd name="connsiteX8" fmla="*/ 62640 w 111600"/>
                  <a:gd name="connsiteY8" fmla="*/ 28080 h 80640"/>
                  <a:gd name="connsiteX9" fmla="*/ 62640 w 111600"/>
                  <a:gd name="connsiteY9" fmla="*/ 46080 h 80640"/>
                  <a:gd name="connsiteX10" fmla="*/ 62640 w 111600"/>
                  <a:gd name="connsiteY10" fmla="*/ 80640 h 80640"/>
                  <a:gd name="connsiteX11" fmla="*/ 49680 w 111600"/>
                  <a:gd name="connsiteY11" fmla="*/ 80640 h 80640"/>
                  <a:gd name="connsiteX12" fmla="*/ 49680 w 111600"/>
                  <a:gd name="connsiteY12" fmla="*/ 46800 h 80640"/>
                  <a:gd name="connsiteX13" fmla="*/ 49680 w 111600"/>
                  <a:gd name="connsiteY13" fmla="*/ 31680 h 80640"/>
                  <a:gd name="connsiteX14" fmla="*/ 35280 w 111600"/>
                  <a:gd name="connsiteY14" fmla="*/ 12240 h 80640"/>
                  <a:gd name="connsiteX15" fmla="*/ 12960 w 111600"/>
                  <a:gd name="connsiteY15" fmla="*/ 28080 h 80640"/>
                  <a:gd name="connsiteX16" fmla="*/ 12960 w 111600"/>
                  <a:gd name="connsiteY16" fmla="*/ 46080 h 80640"/>
                  <a:gd name="connsiteX17" fmla="*/ 12960 w 111600"/>
                  <a:gd name="connsiteY17" fmla="*/ 79920 h 80640"/>
                  <a:gd name="connsiteX18" fmla="*/ 0 w 111600"/>
                  <a:gd name="connsiteY18" fmla="*/ 79920 h 80640"/>
                  <a:gd name="connsiteX19" fmla="*/ 0 w 111600"/>
                  <a:gd name="connsiteY19" fmla="*/ 45360 h 80640"/>
                  <a:gd name="connsiteX20" fmla="*/ 0 w 111600"/>
                  <a:gd name="connsiteY20" fmla="*/ 38160 h 80640"/>
                  <a:gd name="connsiteX21" fmla="*/ 0 w 111600"/>
                  <a:gd name="connsiteY21" fmla="*/ 2160 h 80640"/>
                  <a:gd name="connsiteX22" fmla="*/ 11520 w 111600"/>
                  <a:gd name="connsiteY22" fmla="*/ 1440 h 80640"/>
                  <a:gd name="connsiteX23" fmla="*/ 12240 w 111600"/>
                  <a:gd name="connsiteY23" fmla="*/ 15840 h 80640"/>
                  <a:gd name="connsiteX24" fmla="*/ 13680 w 111600"/>
                  <a:gd name="connsiteY24" fmla="*/ 15840 h 80640"/>
                  <a:gd name="connsiteX25" fmla="*/ 40320 w 111600"/>
                  <a:gd name="connsiteY25" fmla="*/ 0 h 80640"/>
                  <a:gd name="connsiteX26" fmla="*/ 61200 w 111600"/>
                  <a:gd name="connsiteY26" fmla="*/ 15840 h 80640"/>
                  <a:gd name="connsiteX27" fmla="*/ 61920 w 111600"/>
                  <a:gd name="connsiteY27" fmla="*/ 15840 h 80640"/>
                  <a:gd name="connsiteX28" fmla="*/ 89280 w 111600"/>
                  <a:gd name="connsiteY28" fmla="*/ 0 h 80640"/>
                  <a:gd name="connsiteX29" fmla="*/ 111600 w 111600"/>
                  <a:gd name="connsiteY29" fmla="*/ 2808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40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0" name="Vrije vorm: vorm 779">
                <a:extLst>
                  <a:ext uri="{FF2B5EF4-FFF2-40B4-BE49-F238E27FC236}">
                    <a16:creationId xmlns:a16="http://schemas.microsoft.com/office/drawing/2014/main" id="{4B53C9E4-CAB8-0246-EB9C-8EE85F8D0CEB}"/>
                  </a:ext>
                </a:extLst>
              </p:cNvPr>
              <p:cNvSpPr/>
              <p:nvPr/>
            </p:nvSpPr>
            <p:spPr>
              <a:xfrm>
                <a:off x="6189120" y="30830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600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1" name="Vrije vorm: vorm 780">
                <a:extLst>
                  <a:ext uri="{FF2B5EF4-FFF2-40B4-BE49-F238E27FC236}">
                    <a16:creationId xmlns:a16="http://schemas.microsoft.com/office/drawing/2014/main" id="{FE51A738-054C-29CE-CFEF-2792433BEAB1}"/>
                  </a:ext>
                </a:extLst>
              </p:cNvPr>
              <p:cNvSpPr/>
              <p:nvPr/>
            </p:nvSpPr>
            <p:spPr>
              <a:xfrm>
                <a:off x="6267600" y="3057119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472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080" y="97200"/>
                      <a:pt x="51120" y="95760"/>
                      <a:pt x="5472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2" name="Vrije vorm: vorm 781">
                <a:extLst>
                  <a:ext uri="{FF2B5EF4-FFF2-40B4-BE49-F238E27FC236}">
                    <a16:creationId xmlns:a16="http://schemas.microsoft.com/office/drawing/2014/main" id="{05FD6D5E-6EAA-3BCB-E657-97BEB7E16902}"/>
                  </a:ext>
                </a:extLst>
              </p:cNvPr>
              <p:cNvSpPr/>
              <p:nvPr/>
            </p:nvSpPr>
            <p:spPr>
              <a:xfrm>
                <a:off x="633887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3" name="Vrije vorm: vorm 782">
                <a:extLst>
                  <a:ext uri="{FF2B5EF4-FFF2-40B4-BE49-F238E27FC236}">
                    <a16:creationId xmlns:a16="http://schemas.microsoft.com/office/drawing/2014/main" id="{93012CE5-0D05-0DD8-B760-374117A604E6}"/>
                  </a:ext>
                </a:extLst>
              </p:cNvPr>
              <p:cNvSpPr/>
              <p:nvPr/>
            </p:nvSpPr>
            <p:spPr>
              <a:xfrm>
                <a:off x="6377040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84" name="Vrije vorm: vorm 783">
                <a:extLst>
                  <a:ext uri="{FF2B5EF4-FFF2-40B4-BE49-F238E27FC236}">
                    <a16:creationId xmlns:a16="http://schemas.microsoft.com/office/drawing/2014/main" id="{1267C88E-E8FF-327E-D45E-823421C62711}"/>
                  </a:ext>
                </a:extLst>
              </p:cNvPr>
              <p:cNvSpPr/>
              <p:nvPr/>
            </p:nvSpPr>
            <p:spPr>
              <a:xfrm>
                <a:off x="6477120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733" name="Graphic 138">
              <a:extLst>
                <a:ext uri="{FF2B5EF4-FFF2-40B4-BE49-F238E27FC236}">
                  <a16:creationId xmlns:a16="http://schemas.microsoft.com/office/drawing/2014/main" id="{591B70B0-ED1B-B77D-F470-D0CECAA77854}"/>
                </a:ext>
              </a:extLst>
            </p:cNvPr>
            <p:cNvGrpSpPr/>
            <p:nvPr/>
          </p:nvGrpSpPr>
          <p:grpSpPr>
            <a:xfrm>
              <a:off x="5942159" y="1772623"/>
              <a:ext cx="358560" cy="334096"/>
              <a:chOff x="5942159" y="1772623"/>
              <a:chExt cx="358560" cy="334096"/>
            </a:xfrm>
            <a:grpFill/>
          </p:grpSpPr>
          <p:sp>
            <p:nvSpPr>
              <p:cNvPr id="734" name="Vrije vorm: vorm 733">
                <a:extLst>
                  <a:ext uri="{FF2B5EF4-FFF2-40B4-BE49-F238E27FC236}">
                    <a16:creationId xmlns:a16="http://schemas.microsoft.com/office/drawing/2014/main" id="{56619B82-2182-458E-5B75-1C698FB60436}"/>
                  </a:ext>
                </a:extLst>
              </p:cNvPr>
              <p:cNvSpPr/>
              <p:nvPr/>
            </p:nvSpPr>
            <p:spPr>
              <a:xfrm>
                <a:off x="6210000" y="1802856"/>
                <a:ext cx="69840" cy="71303"/>
              </a:xfrm>
              <a:custGeom>
                <a:avLst/>
                <a:gdLst>
                  <a:gd name="connsiteX0" fmla="*/ 34560 w 69840"/>
                  <a:gd name="connsiteY0" fmla="*/ 24 h 71303"/>
                  <a:gd name="connsiteX1" fmla="*/ 0 w 69840"/>
                  <a:gd name="connsiteY1" fmla="*/ 36024 h 71303"/>
                  <a:gd name="connsiteX2" fmla="*/ 35280 w 69840"/>
                  <a:gd name="connsiteY2" fmla="*/ 71304 h 71303"/>
                  <a:gd name="connsiteX3" fmla="*/ 69840 w 69840"/>
                  <a:gd name="connsiteY3" fmla="*/ 35304 h 71303"/>
                  <a:gd name="connsiteX4" fmla="*/ 34560 w 69840"/>
                  <a:gd name="connsiteY4" fmla="*/ 24 h 71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40" h="71303">
                    <a:moveTo>
                      <a:pt x="34560" y="24"/>
                    </a:moveTo>
                    <a:cubicBezTo>
                      <a:pt x="15120" y="24"/>
                      <a:pt x="0" y="16584"/>
                      <a:pt x="0" y="36024"/>
                    </a:cubicBezTo>
                    <a:cubicBezTo>
                      <a:pt x="0" y="55464"/>
                      <a:pt x="15840" y="71304"/>
                      <a:pt x="35280" y="71304"/>
                    </a:cubicBezTo>
                    <a:cubicBezTo>
                      <a:pt x="54720" y="71304"/>
                      <a:pt x="69840" y="54744"/>
                      <a:pt x="69840" y="35304"/>
                    </a:cubicBezTo>
                    <a:cubicBezTo>
                      <a:pt x="69840" y="15144"/>
                      <a:pt x="54000" y="-696"/>
                      <a:pt x="34560" y="24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5" name="Vrije vorm: vorm 734">
                <a:extLst>
                  <a:ext uri="{FF2B5EF4-FFF2-40B4-BE49-F238E27FC236}">
                    <a16:creationId xmlns:a16="http://schemas.microsoft.com/office/drawing/2014/main" id="{2C61267B-A9A0-6B98-F945-8069C4838ED0}"/>
                  </a:ext>
                </a:extLst>
              </p:cNvPr>
              <p:cNvSpPr/>
              <p:nvPr/>
            </p:nvSpPr>
            <p:spPr>
              <a:xfrm>
                <a:off x="6222240" y="1895759"/>
                <a:ext cx="78479" cy="156378"/>
              </a:xfrm>
              <a:custGeom>
                <a:avLst/>
                <a:gdLst>
                  <a:gd name="connsiteX0" fmla="*/ 73440 w 78479"/>
                  <a:gd name="connsiteY0" fmla="*/ 5040 h 156378"/>
                  <a:gd name="connsiteX1" fmla="*/ 64080 w 78479"/>
                  <a:gd name="connsiteY1" fmla="*/ 720 h 156378"/>
                  <a:gd name="connsiteX2" fmla="*/ 64080 w 78479"/>
                  <a:gd name="connsiteY2" fmla="*/ 0 h 156378"/>
                  <a:gd name="connsiteX3" fmla="*/ 64080 w 78479"/>
                  <a:gd name="connsiteY3" fmla="*/ 720 h 156378"/>
                  <a:gd name="connsiteX4" fmla="*/ 0 w 78479"/>
                  <a:gd name="connsiteY4" fmla="*/ 1440 h 156378"/>
                  <a:gd name="connsiteX5" fmla="*/ 4320 w 78479"/>
                  <a:gd name="connsiteY5" fmla="*/ 15840 h 156378"/>
                  <a:gd name="connsiteX6" fmla="*/ 5040 w 78479"/>
                  <a:gd name="connsiteY6" fmla="*/ 122400 h 156378"/>
                  <a:gd name="connsiteX7" fmla="*/ 1440 w 78479"/>
                  <a:gd name="connsiteY7" fmla="*/ 151200 h 156378"/>
                  <a:gd name="connsiteX8" fmla="*/ 25200 w 78479"/>
                  <a:gd name="connsiteY8" fmla="*/ 156240 h 156378"/>
                  <a:gd name="connsiteX9" fmla="*/ 78480 w 78479"/>
                  <a:gd name="connsiteY9" fmla="*/ 102240 h 156378"/>
                  <a:gd name="connsiteX10" fmla="*/ 77760 w 78479"/>
                  <a:gd name="connsiteY10" fmla="*/ 15120 h 156378"/>
                  <a:gd name="connsiteX11" fmla="*/ 73440 w 78479"/>
                  <a:gd name="connsiteY11" fmla="*/ 5040 h 156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479" h="156378">
                    <a:moveTo>
                      <a:pt x="73440" y="5040"/>
                    </a:moveTo>
                    <a:cubicBezTo>
                      <a:pt x="70560" y="2160"/>
                      <a:pt x="67680" y="720"/>
                      <a:pt x="64080" y="720"/>
                    </a:cubicBezTo>
                    <a:lnTo>
                      <a:pt x="64080" y="0"/>
                    </a:lnTo>
                    <a:lnTo>
                      <a:pt x="64080" y="720"/>
                    </a:lnTo>
                    <a:lnTo>
                      <a:pt x="0" y="1440"/>
                    </a:lnTo>
                    <a:cubicBezTo>
                      <a:pt x="2880" y="5760"/>
                      <a:pt x="4320" y="10080"/>
                      <a:pt x="4320" y="15840"/>
                    </a:cubicBezTo>
                    <a:lnTo>
                      <a:pt x="5040" y="122400"/>
                    </a:lnTo>
                    <a:cubicBezTo>
                      <a:pt x="5040" y="132480"/>
                      <a:pt x="3600" y="141840"/>
                      <a:pt x="1440" y="151200"/>
                    </a:cubicBezTo>
                    <a:cubicBezTo>
                      <a:pt x="8640" y="154800"/>
                      <a:pt x="16560" y="156960"/>
                      <a:pt x="25200" y="156240"/>
                    </a:cubicBezTo>
                    <a:cubicBezTo>
                      <a:pt x="54720" y="156240"/>
                      <a:pt x="78480" y="131760"/>
                      <a:pt x="78480" y="102240"/>
                    </a:cubicBezTo>
                    <a:lnTo>
                      <a:pt x="77760" y="15120"/>
                    </a:lnTo>
                    <a:cubicBezTo>
                      <a:pt x="77040" y="11520"/>
                      <a:pt x="75600" y="7920"/>
                      <a:pt x="73440" y="5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6" name="Vrije vorm: vorm 735">
                <a:extLst>
                  <a:ext uri="{FF2B5EF4-FFF2-40B4-BE49-F238E27FC236}">
                    <a16:creationId xmlns:a16="http://schemas.microsoft.com/office/drawing/2014/main" id="{9090AA5D-454E-DC39-F20F-DC7E7BCB9AC6}"/>
                  </a:ext>
                </a:extLst>
              </p:cNvPr>
              <p:cNvSpPr/>
              <p:nvPr/>
            </p:nvSpPr>
            <p:spPr>
              <a:xfrm>
                <a:off x="6045840" y="1901520"/>
                <a:ext cx="165639" cy="205200"/>
              </a:xfrm>
              <a:custGeom>
                <a:avLst/>
                <a:gdLst>
                  <a:gd name="connsiteX0" fmla="*/ 155520 w 165639"/>
                  <a:gd name="connsiteY0" fmla="*/ 0 h 205200"/>
                  <a:gd name="connsiteX1" fmla="*/ 80640 w 165639"/>
                  <a:gd name="connsiteY1" fmla="*/ 720 h 205200"/>
                  <a:gd name="connsiteX2" fmla="*/ 81360 w 165639"/>
                  <a:gd name="connsiteY2" fmla="*/ 118080 h 205200"/>
                  <a:gd name="connsiteX3" fmla="*/ 59040 w 165639"/>
                  <a:gd name="connsiteY3" fmla="*/ 141120 h 205200"/>
                  <a:gd name="connsiteX4" fmla="*/ 0 w 165639"/>
                  <a:gd name="connsiteY4" fmla="*/ 141840 h 205200"/>
                  <a:gd name="connsiteX5" fmla="*/ 82080 w 165639"/>
                  <a:gd name="connsiteY5" fmla="*/ 205200 h 205200"/>
                  <a:gd name="connsiteX6" fmla="*/ 165600 w 165639"/>
                  <a:gd name="connsiteY6" fmla="*/ 118080 h 205200"/>
                  <a:gd name="connsiteX7" fmla="*/ 164880 w 165639"/>
                  <a:gd name="connsiteY7" fmla="*/ 10800 h 205200"/>
                  <a:gd name="connsiteX8" fmla="*/ 155520 w 165639"/>
                  <a:gd name="connsiteY8" fmla="*/ 0 h 20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639" h="205200">
                    <a:moveTo>
                      <a:pt x="155520" y="0"/>
                    </a:moveTo>
                    <a:lnTo>
                      <a:pt x="80640" y="720"/>
                    </a:lnTo>
                    <a:lnTo>
                      <a:pt x="81360" y="118080"/>
                    </a:lnTo>
                    <a:cubicBezTo>
                      <a:pt x="81360" y="130320"/>
                      <a:pt x="71280" y="141120"/>
                      <a:pt x="59040" y="141120"/>
                    </a:cubicBezTo>
                    <a:lnTo>
                      <a:pt x="0" y="141840"/>
                    </a:lnTo>
                    <a:cubicBezTo>
                      <a:pt x="10080" y="177840"/>
                      <a:pt x="43200" y="205200"/>
                      <a:pt x="82080" y="205200"/>
                    </a:cubicBezTo>
                    <a:cubicBezTo>
                      <a:pt x="128880" y="204480"/>
                      <a:pt x="167040" y="164880"/>
                      <a:pt x="165600" y="118080"/>
                    </a:cubicBezTo>
                    <a:lnTo>
                      <a:pt x="164880" y="10800"/>
                    </a:lnTo>
                    <a:cubicBezTo>
                      <a:pt x="166320" y="4320"/>
                      <a:pt x="161280" y="0"/>
                      <a:pt x="155520" y="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7" name="Vrije vorm: vorm 736">
                <a:extLst>
                  <a:ext uri="{FF2B5EF4-FFF2-40B4-BE49-F238E27FC236}">
                    <a16:creationId xmlns:a16="http://schemas.microsoft.com/office/drawing/2014/main" id="{64A301D7-DCBA-3FDC-365F-A987FFDCB8BC}"/>
                  </a:ext>
                </a:extLst>
              </p:cNvPr>
              <p:cNvSpPr/>
              <p:nvPr/>
            </p:nvSpPr>
            <p:spPr>
              <a:xfrm>
                <a:off x="5942159" y="1853279"/>
                <a:ext cx="171360" cy="175679"/>
              </a:xfrm>
              <a:custGeom>
                <a:avLst/>
                <a:gdLst>
                  <a:gd name="connsiteX0" fmla="*/ 163440 w 171360"/>
                  <a:gd name="connsiteY0" fmla="*/ 174240 h 175679"/>
                  <a:gd name="connsiteX1" fmla="*/ 171360 w 171360"/>
                  <a:gd name="connsiteY1" fmla="*/ 165600 h 175679"/>
                  <a:gd name="connsiteX2" fmla="*/ 169920 w 171360"/>
                  <a:gd name="connsiteY2" fmla="*/ 8640 h 175679"/>
                  <a:gd name="connsiteX3" fmla="*/ 161280 w 171360"/>
                  <a:gd name="connsiteY3" fmla="*/ 0 h 175679"/>
                  <a:gd name="connsiteX4" fmla="*/ 7920 w 171360"/>
                  <a:gd name="connsiteY4" fmla="*/ 1440 h 175679"/>
                  <a:gd name="connsiteX5" fmla="*/ 0 w 171360"/>
                  <a:gd name="connsiteY5" fmla="*/ 10080 h 175679"/>
                  <a:gd name="connsiteX6" fmla="*/ 1440 w 171360"/>
                  <a:gd name="connsiteY6" fmla="*/ 167040 h 175679"/>
                  <a:gd name="connsiteX7" fmla="*/ 9360 w 171360"/>
                  <a:gd name="connsiteY7" fmla="*/ 175680 h 175679"/>
                  <a:gd name="connsiteX8" fmla="*/ 163440 w 171360"/>
                  <a:gd name="connsiteY8" fmla="*/ 174240 h 175679"/>
                  <a:gd name="connsiteX9" fmla="*/ 39600 w 171360"/>
                  <a:gd name="connsiteY9" fmla="*/ 30240 h 175679"/>
                  <a:gd name="connsiteX10" fmla="*/ 131040 w 171360"/>
                  <a:gd name="connsiteY10" fmla="*/ 29520 h 175679"/>
                  <a:gd name="connsiteX11" fmla="*/ 131040 w 171360"/>
                  <a:gd name="connsiteY11" fmla="*/ 52560 h 175679"/>
                  <a:gd name="connsiteX12" fmla="*/ 96480 w 171360"/>
                  <a:gd name="connsiteY12" fmla="*/ 52560 h 175679"/>
                  <a:gd name="connsiteX13" fmla="*/ 97200 w 171360"/>
                  <a:gd name="connsiteY13" fmla="*/ 146880 h 175679"/>
                  <a:gd name="connsiteX14" fmla="*/ 74880 w 171360"/>
                  <a:gd name="connsiteY14" fmla="*/ 146880 h 175679"/>
                  <a:gd name="connsiteX15" fmla="*/ 74160 w 171360"/>
                  <a:gd name="connsiteY15" fmla="*/ 52560 h 175679"/>
                  <a:gd name="connsiteX16" fmla="*/ 39600 w 171360"/>
                  <a:gd name="connsiteY16" fmla="*/ 52560 h 175679"/>
                  <a:gd name="connsiteX17" fmla="*/ 39600 w 171360"/>
                  <a:gd name="connsiteY17" fmla="*/ 30240 h 175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1360" h="175679">
                    <a:moveTo>
                      <a:pt x="163440" y="174240"/>
                    </a:moveTo>
                    <a:cubicBezTo>
                      <a:pt x="167760" y="174240"/>
                      <a:pt x="171360" y="170640"/>
                      <a:pt x="171360" y="165600"/>
                    </a:cubicBezTo>
                    <a:lnTo>
                      <a:pt x="169920" y="8640"/>
                    </a:lnTo>
                    <a:cubicBezTo>
                      <a:pt x="169920" y="4320"/>
                      <a:pt x="166320" y="0"/>
                      <a:pt x="161280" y="0"/>
                    </a:cubicBezTo>
                    <a:lnTo>
                      <a:pt x="7920" y="1440"/>
                    </a:lnTo>
                    <a:cubicBezTo>
                      <a:pt x="3600" y="1440"/>
                      <a:pt x="0" y="5040"/>
                      <a:pt x="0" y="10080"/>
                    </a:cubicBezTo>
                    <a:lnTo>
                      <a:pt x="1440" y="167040"/>
                    </a:lnTo>
                    <a:cubicBezTo>
                      <a:pt x="1440" y="171360"/>
                      <a:pt x="5040" y="175680"/>
                      <a:pt x="9360" y="175680"/>
                    </a:cubicBezTo>
                    <a:lnTo>
                      <a:pt x="163440" y="174240"/>
                    </a:lnTo>
                    <a:close/>
                    <a:moveTo>
                      <a:pt x="39600" y="30240"/>
                    </a:moveTo>
                    <a:lnTo>
                      <a:pt x="131040" y="29520"/>
                    </a:lnTo>
                    <a:lnTo>
                      <a:pt x="131040" y="52560"/>
                    </a:lnTo>
                    <a:lnTo>
                      <a:pt x="96480" y="52560"/>
                    </a:lnTo>
                    <a:lnTo>
                      <a:pt x="97200" y="146880"/>
                    </a:lnTo>
                    <a:lnTo>
                      <a:pt x="74880" y="146880"/>
                    </a:lnTo>
                    <a:lnTo>
                      <a:pt x="74160" y="52560"/>
                    </a:lnTo>
                    <a:lnTo>
                      <a:pt x="39600" y="52560"/>
                    </a:lnTo>
                    <a:lnTo>
                      <a:pt x="39600" y="302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8" name="Vrije vorm: vorm 737">
                <a:extLst>
                  <a:ext uri="{FF2B5EF4-FFF2-40B4-BE49-F238E27FC236}">
                    <a16:creationId xmlns:a16="http://schemas.microsoft.com/office/drawing/2014/main" id="{C6973328-F376-878D-A57F-5671D921E5A8}"/>
                  </a:ext>
                </a:extLst>
              </p:cNvPr>
              <p:cNvSpPr/>
              <p:nvPr/>
            </p:nvSpPr>
            <p:spPr>
              <a:xfrm>
                <a:off x="6076079" y="1772623"/>
                <a:ext cx="100079" cy="102976"/>
              </a:xfrm>
              <a:custGeom>
                <a:avLst/>
                <a:gdLst>
                  <a:gd name="connsiteX0" fmla="*/ 49680 w 100079"/>
                  <a:gd name="connsiteY0" fmla="*/ 16 h 102976"/>
                  <a:gd name="connsiteX1" fmla="*/ 0 w 100079"/>
                  <a:gd name="connsiteY1" fmla="*/ 51856 h 102976"/>
                  <a:gd name="connsiteX2" fmla="*/ 2880 w 100079"/>
                  <a:gd name="connsiteY2" fmla="*/ 68416 h 102976"/>
                  <a:gd name="connsiteX3" fmla="*/ 27360 w 100079"/>
                  <a:gd name="connsiteY3" fmla="*/ 68416 h 102976"/>
                  <a:gd name="connsiteX4" fmla="*/ 50400 w 100079"/>
                  <a:gd name="connsiteY4" fmla="*/ 90736 h 102976"/>
                  <a:gd name="connsiteX5" fmla="*/ 50400 w 100079"/>
                  <a:gd name="connsiteY5" fmla="*/ 102976 h 102976"/>
                  <a:gd name="connsiteX6" fmla="*/ 50400 w 100079"/>
                  <a:gd name="connsiteY6" fmla="*/ 102976 h 102976"/>
                  <a:gd name="connsiteX7" fmla="*/ 100080 w 100079"/>
                  <a:gd name="connsiteY7" fmla="*/ 51136 h 102976"/>
                  <a:gd name="connsiteX8" fmla="*/ 49680 w 100079"/>
                  <a:gd name="connsiteY8" fmla="*/ 16 h 1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079" h="102976">
                    <a:moveTo>
                      <a:pt x="49680" y="16"/>
                    </a:moveTo>
                    <a:cubicBezTo>
                      <a:pt x="22320" y="16"/>
                      <a:pt x="0" y="23056"/>
                      <a:pt x="0" y="51856"/>
                    </a:cubicBezTo>
                    <a:cubicBezTo>
                      <a:pt x="0" y="57616"/>
                      <a:pt x="720" y="62656"/>
                      <a:pt x="2880" y="68416"/>
                    </a:cubicBezTo>
                    <a:lnTo>
                      <a:pt x="27360" y="68416"/>
                    </a:lnTo>
                    <a:cubicBezTo>
                      <a:pt x="39600" y="68416"/>
                      <a:pt x="50400" y="78496"/>
                      <a:pt x="50400" y="90736"/>
                    </a:cubicBezTo>
                    <a:lnTo>
                      <a:pt x="50400" y="102976"/>
                    </a:lnTo>
                    <a:cubicBezTo>
                      <a:pt x="50400" y="102976"/>
                      <a:pt x="50400" y="102976"/>
                      <a:pt x="50400" y="102976"/>
                    </a:cubicBezTo>
                    <a:cubicBezTo>
                      <a:pt x="77760" y="102976"/>
                      <a:pt x="100080" y="79936"/>
                      <a:pt x="100080" y="51136"/>
                    </a:cubicBezTo>
                    <a:cubicBezTo>
                      <a:pt x="100080" y="22336"/>
                      <a:pt x="77040" y="-704"/>
                      <a:pt x="49680" y="16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735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2C62C-891B-51A3-66F9-5E5D7A813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B561EA-A6DD-6AA2-D6B0-62BA90A5D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 err="1">
                <a:latin typeface="Verdana"/>
                <a:ea typeface="Verdana"/>
              </a:rPr>
              <a:t>When</a:t>
            </a:r>
            <a:r>
              <a:rPr lang="nl-NL">
                <a:latin typeface="Verdana"/>
                <a:ea typeface="Verdana"/>
              </a:rPr>
              <a:t>?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50507EC-4D2D-B5CF-8A1F-9F01A633C3E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2400" y="1287165"/>
            <a:ext cx="4156343" cy="3091979"/>
          </a:xfrm>
        </p:spPr>
        <p:txBody>
          <a:bodyPr/>
          <a:lstStyle/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23rd of september </a:t>
            </a:r>
            <a:r>
              <a:rPr lang="nl-NL" dirty="0" err="1">
                <a:latin typeface="Verdana"/>
                <a:ea typeface="Verdana"/>
              </a:rPr>
              <a:t>Viva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dirty="0" err="1">
                <a:latin typeface="Verdana"/>
                <a:ea typeface="Verdana"/>
              </a:rPr>
              <a:t>Engage</a:t>
            </a:r>
            <a:endParaRPr lang="nl-NL" dirty="0" err="1">
              <a:ea typeface="Verdana"/>
            </a:endParaRP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6th of oktober</a:t>
            </a:r>
            <a:endParaRPr lang="nl-NL" dirty="0">
              <a:ea typeface="Verdana"/>
            </a:endParaRPr>
          </a:p>
          <a:p>
            <a:pPr marL="1268095" lvl="1">
              <a:buSzPct val="114999"/>
              <a:buFont typeface="Courier New" pitchFamily="2" charset="2"/>
              <a:buChar char="o"/>
            </a:pPr>
            <a:r>
              <a:rPr lang="nl-NL" dirty="0">
                <a:latin typeface="Verdana"/>
                <a:ea typeface="Verdana"/>
              </a:rPr>
              <a:t>Intranet </a:t>
            </a:r>
            <a:r>
              <a:rPr lang="nl-NL" dirty="0" err="1">
                <a:latin typeface="Verdana"/>
                <a:ea typeface="Verdana"/>
              </a:rPr>
              <a:t>turned</a:t>
            </a:r>
            <a:r>
              <a:rPr lang="nl-NL" dirty="0">
                <a:latin typeface="Verdana"/>
                <a:ea typeface="Verdana"/>
              </a:rPr>
              <a:t> off</a:t>
            </a:r>
            <a:endParaRPr lang="nl-NL" dirty="0">
              <a:ea typeface="Verdana"/>
            </a:endParaRPr>
          </a:p>
          <a:p>
            <a:pPr marL="1268095" lvl="1">
              <a:buSzPct val="114999"/>
              <a:buFont typeface="Courier New" pitchFamily="2" charset="2"/>
              <a:buChar char="o"/>
            </a:pPr>
            <a:r>
              <a:rPr lang="nl-NL" dirty="0" err="1">
                <a:latin typeface="Verdana"/>
                <a:ea typeface="Verdana"/>
              </a:rPr>
              <a:t>Connections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dirty="0" err="1">
                <a:latin typeface="Verdana"/>
                <a:ea typeface="Verdana"/>
              </a:rPr>
              <a:t>visible</a:t>
            </a:r>
            <a:r>
              <a:rPr lang="nl-NL" dirty="0">
                <a:latin typeface="Verdana"/>
                <a:ea typeface="Verdana"/>
              </a:rPr>
              <a:t> in MS Teams. </a:t>
            </a:r>
          </a:p>
          <a:p>
            <a:pPr marL="1268095" lvl="1">
              <a:buSzPct val="114999"/>
              <a:buFont typeface="Courier New" pitchFamily="2" charset="2"/>
              <a:buChar char="o"/>
            </a:pPr>
            <a:r>
              <a:rPr lang="nl-NL" dirty="0">
                <a:latin typeface="Verdana"/>
                <a:ea typeface="Verdana"/>
              </a:rPr>
              <a:t>WUR Support Portal </a:t>
            </a:r>
            <a:r>
              <a:rPr lang="nl-NL" dirty="0" err="1">
                <a:latin typeface="Verdana"/>
                <a:ea typeface="Verdana"/>
              </a:rPr>
              <a:t>visible</a:t>
            </a:r>
            <a:r>
              <a:rPr lang="nl-NL" dirty="0">
                <a:latin typeface="Verdana"/>
                <a:ea typeface="Verdana"/>
              </a:rPr>
              <a:t> in MS Teams (incl. chat)</a:t>
            </a:r>
            <a:endParaRPr lang="nl-NL" dirty="0">
              <a:ea typeface="Verdana"/>
            </a:endParaRPr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8B81A7FF-8177-C181-70A4-5AC950D0A99D}"/>
              </a:ext>
            </a:extLst>
          </p:cNvPr>
          <p:cNvGrpSpPr/>
          <p:nvPr/>
        </p:nvGrpSpPr>
        <p:grpSpPr>
          <a:xfrm>
            <a:off x="4661156" y="1741342"/>
            <a:ext cx="4082751" cy="2838202"/>
            <a:chOff x="4661156" y="1741342"/>
            <a:chExt cx="4082751" cy="2838202"/>
          </a:xfrm>
        </p:grpSpPr>
        <p:grpSp>
          <p:nvGrpSpPr>
            <p:cNvPr id="3" name="Groep 2">
              <a:extLst>
                <a:ext uri="{FF2B5EF4-FFF2-40B4-BE49-F238E27FC236}">
                  <a16:creationId xmlns:a16="http://schemas.microsoft.com/office/drawing/2014/main" id="{89F7930C-6074-38B1-0EEE-B29244618F74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302" name="Vrije vorm: vorm 301">
                <a:extLst>
                  <a:ext uri="{FF2B5EF4-FFF2-40B4-BE49-F238E27FC236}">
                    <a16:creationId xmlns:a16="http://schemas.microsoft.com/office/drawing/2014/main" id="{ED277A85-6C25-5AD1-E664-653AF3DA81FB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03" name="Graphic 138">
                <a:extLst>
                  <a:ext uri="{FF2B5EF4-FFF2-40B4-BE49-F238E27FC236}">
                    <a16:creationId xmlns:a16="http://schemas.microsoft.com/office/drawing/2014/main" id="{E501B668-11C9-2CEA-4293-35B554B628EB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311" name="Vrije vorm: vorm 310">
                  <a:extLst>
                    <a:ext uri="{FF2B5EF4-FFF2-40B4-BE49-F238E27FC236}">
                      <a16:creationId xmlns:a16="http://schemas.microsoft.com/office/drawing/2014/main" id="{87F29EC2-38C8-517D-3556-EEFB96B79995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2" name="Vrije vorm: vorm 311">
                  <a:extLst>
                    <a:ext uri="{FF2B5EF4-FFF2-40B4-BE49-F238E27FC236}">
                      <a16:creationId xmlns:a16="http://schemas.microsoft.com/office/drawing/2014/main" id="{F8AEAE2C-DB2A-4F9B-C91A-0B9095A8810A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3" name="Vrije vorm: vorm 312">
                  <a:extLst>
                    <a:ext uri="{FF2B5EF4-FFF2-40B4-BE49-F238E27FC236}">
                      <a16:creationId xmlns:a16="http://schemas.microsoft.com/office/drawing/2014/main" id="{F64628BE-FAF4-0940-A907-0570D2526A68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4" name="Vrije vorm: vorm 313">
                  <a:extLst>
                    <a:ext uri="{FF2B5EF4-FFF2-40B4-BE49-F238E27FC236}">
                      <a16:creationId xmlns:a16="http://schemas.microsoft.com/office/drawing/2014/main" id="{7C51F0CC-E07C-4937-27C7-1EE9209B2EFD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5" name="Vrije vorm: vorm 314">
                  <a:extLst>
                    <a:ext uri="{FF2B5EF4-FFF2-40B4-BE49-F238E27FC236}">
                      <a16:creationId xmlns:a16="http://schemas.microsoft.com/office/drawing/2014/main" id="{D546F6C6-F6BC-F720-5C51-8CD831BFEEEA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304" name="Graphic 138">
                <a:extLst>
                  <a:ext uri="{FF2B5EF4-FFF2-40B4-BE49-F238E27FC236}">
                    <a16:creationId xmlns:a16="http://schemas.microsoft.com/office/drawing/2014/main" id="{0CED1370-3A39-53F3-F25C-E911DCDA1357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305" name="Vrije vorm: vorm 304">
                  <a:extLst>
                    <a:ext uri="{FF2B5EF4-FFF2-40B4-BE49-F238E27FC236}">
                      <a16:creationId xmlns:a16="http://schemas.microsoft.com/office/drawing/2014/main" id="{213100D7-0F20-C60A-C33F-D7348660D6FD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6" name="Vrije vorm: vorm 305">
                  <a:extLst>
                    <a:ext uri="{FF2B5EF4-FFF2-40B4-BE49-F238E27FC236}">
                      <a16:creationId xmlns:a16="http://schemas.microsoft.com/office/drawing/2014/main" id="{B7AE8061-9C67-AFB1-3A7B-016BF83B60C3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7" name="Vrije vorm: vorm 306">
                  <a:extLst>
                    <a:ext uri="{FF2B5EF4-FFF2-40B4-BE49-F238E27FC236}">
                      <a16:creationId xmlns:a16="http://schemas.microsoft.com/office/drawing/2014/main" id="{1E727AD5-CD53-3302-6890-5C4D9CB1A98A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8" name="Vrije vorm: vorm 307">
                  <a:extLst>
                    <a:ext uri="{FF2B5EF4-FFF2-40B4-BE49-F238E27FC236}">
                      <a16:creationId xmlns:a16="http://schemas.microsoft.com/office/drawing/2014/main" id="{0B3F290B-E224-4CB5-F56B-916610741BD4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9" name="Vrije vorm: vorm 308">
                  <a:extLst>
                    <a:ext uri="{FF2B5EF4-FFF2-40B4-BE49-F238E27FC236}">
                      <a16:creationId xmlns:a16="http://schemas.microsoft.com/office/drawing/2014/main" id="{5EE42866-B22C-B73B-C1C0-780AC3F73698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0" name="Vrije vorm: vorm 309">
                  <a:extLst>
                    <a:ext uri="{FF2B5EF4-FFF2-40B4-BE49-F238E27FC236}">
                      <a16:creationId xmlns:a16="http://schemas.microsoft.com/office/drawing/2014/main" id="{724A5839-22E0-DE0B-1289-C341733CCFE5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25A4276A-D2F2-CB35-CBF0-692792E45672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292" name="Vrije vorm: vorm 291">
                <a:extLst>
                  <a:ext uri="{FF2B5EF4-FFF2-40B4-BE49-F238E27FC236}">
                    <a16:creationId xmlns:a16="http://schemas.microsoft.com/office/drawing/2014/main" id="{83B440AD-A5B3-467E-5715-1C7556E59BB4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93" name="Graphic 138">
                <a:extLst>
                  <a:ext uri="{FF2B5EF4-FFF2-40B4-BE49-F238E27FC236}">
                    <a16:creationId xmlns:a16="http://schemas.microsoft.com/office/drawing/2014/main" id="{0736A894-FD69-97A4-06C0-5E5D238E05EB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299" name="Vrije vorm: vorm 298">
                  <a:extLst>
                    <a:ext uri="{FF2B5EF4-FFF2-40B4-BE49-F238E27FC236}">
                      <a16:creationId xmlns:a16="http://schemas.microsoft.com/office/drawing/2014/main" id="{BFFB8D4D-6339-E477-BCB2-53DDB304DA59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0" name="Vrije vorm: vorm 299">
                  <a:extLst>
                    <a:ext uri="{FF2B5EF4-FFF2-40B4-BE49-F238E27FC236}">
                      <a16:creationId xmlns:a16="http://schemas.microsoft.com/office/drawing/2014/main" id="{1FA5281A-72D1-47C8-B8A6-0724ECD14B21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1" name="Vrije vorm: vorm 300">
                  <a:extLst>
                    <a:ext uri="{FF2B5EF4-FFF2-40B4-BE49-F238E27FC236}">
                      <a16:creationId xmlns:a16="http://schemas.microsoft.com/office/drawing/2014/main" id="{7D158BBF-68DB-EE22-BC92-9B13E858756A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94" name="Graphic 138">
                <a:extLst>
                  <a:ext uri="{FF2B5EF4-FFF2-40B4-BE49-F238E27FC236}">
                    <a16:creationId xmlns:a16="http://schemas.microsoft.com/office/drawing/2014/main" id="{7BB92FE2-91D0-38E1-3774-BAB2ECBA035A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295" name="Vrije vorm: vorm 294">
                  <a:extLst>
                    <a:ext uri="{FF2B5EF4-FFF2-40B4-BE49-F238E27FC236}">
                      <a16:creationId xmlns:a16="http://schemas.microsoft.com/office/drawing/2014/main" id="{D3FCBB69-4C61-1E78-3A82-8A03DFFBE999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6" name="Vrije vorm: vorm 295">
                  <a:extLst>
                    <a:ext uri="{FF2B5EF4-FFF2-40B4-BE49-F238E27FC236}">
                      <a16:creationId xmlns:a16="http://schemas.microsoft.com/office/drawing/2014/main" id="{EC576C21-A5A0-3AD2-1355-BFA853E9C1B6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7" name="Vrije vorm: vorm 296">
                  <a:extLst>
                    <a:ext uri="{FF2B5EF4-FFF2-40B4-BE49-F238E27FC236}">
                      <a16:creationId xmlns:a16="http://schemas.microsoft.com/office/drawing/2014/main" id="{C316BFF7-AF02-6D26-0371-67030F1C1BBE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8" name="Vrije vorm: vorm 297">
                  <a:extLst>
                    <a:ext uri="{FF2B5EF4-FFF2-40B4-BE49-F238E27FC236}">
                      <a16:creationId xmlns:a16="http://schemas.microsoft.com/office/drawing/2014/main" id="{31C3850A-C18A-6A3F-95A8-DEE1C60CFBC9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5D3F95FE-FBE7-1E31-66D3-FCB98088069D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275" name="Vrije vorm: vorm 274">
                <a:extLst>
                  <a:ext uri="{FF2B5EF4-FFF2-40B4-BE49-F238E27FC236}">
                    <a16:creationId xmlns:a16="http://schemas.microsoft.com/office/drawing/2014/main" id="{FCB0D8A8-7996-A410-7002-99496FC392DB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76" name="Graphic 138">
                <a:extLst>
                  <a:ext uri="{FF2B5EF4-FFF2-40B4-BE49-F238E27FC236}">
                    <a16:creationId xmlns:a16="http://schemas.microsoft.com/office/drawing/2014/main" id="{2D67AD1E-DFB5-7E85-AF12-8F0D392E44D4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284" name="Vrije vorm: vorm 283">
                  <a:extLst>
                    <a:ext uri="{FF2B5EF4-FFF2-40B4-BE49-F238E27FC236}">
                      <a16:creationId xmlns:a16="http://schemas.microsoft.com/office/drawing/2014/main" id="{494D7FFC-84BC-A1DB-06DA-403A0BE8DDC0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5" name="Vrije vorm: vorm 284">
                  <a:extLst>
                    <a:ext uri="{FF2B5EF4-FFF2-40B4-BE49-F238E27FC236}">
                      <a16:creationId xmlns:a16="http://schemas.microsoft.com/office/drawing/2014/main" id="{ECD6786E-2163-D5ED-AA9D-988FF77E825C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6" name="Vrije vorm: vorm 285">
                  <a:extLst>
                    <a:ext uri="{FF2B5EF4-FFF2-40B4-BE49-F238E27FC236}">
                      <a16:creationId xmlns:a16="http://schemas.microsoft.com/office/drawing/2014/main" id="{BDF8D210-75AA-DD1E-F665-497FCED53A83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7" name="Vrije vorm: vorm 286">
                  <a:extLst>
                    <a:ext uri="{FF2B5EF4-FFF2-40B4-BE49-F238E27FC236}">
                      <a16:creationId xmlns:a16="http://schemas.microsoft.com/office/drawing/2014/main" id="{F58BE061-F3DC-63CA-2E27-26899BBCED4F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8" name="Vrije vorm: vorm 287">
                  <a:extLst>
                    <a:ext uri="{FF2B5EF4-FFF2-40B4-BE49-F238E27FC236}">
                      <a16:creationId xmlns:a16="http://schemas.microsoft.com/office/drawing/2014/main" id="{4794FD4E-41B7-ED64-1BF1-E00FB2E97EF7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9" name="Vrije vorm: vorm 288">
                  <a:extLst>
                    <a:ext uri="{FF2B5EF4-FFF2-40B4-BE49-F238E27FC236}">
                      <a16:creationId xmlns:a16="http://schemas.microsoft.com/office/drawing/2014/main" id="{7F77E490-2198-404E-1470-D74C9F3BC0E3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0" name="Vrije vorm: vorm 289">
                  <a:extLst>
                    <a:ext uri="{FF2B5EF4-FFF2-40B4-BE49-F238E27FC236}">
                      <a16:creationId xmlns:a16="http://schemas.microsoft.com/office/drawing/2014/main" id="{5B7359E8-7409-CD97-DFAA-5593DFCA0F09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1" name="Vrije vorm: vorm 290">
                  <a:extLst>
                    <a:ext uri="{FF2B5EF4-FFF2-40B4-BE49-F238E27FC236}">
                      <a16:creationId xmlns:a16="http://schemas.microsoft.com/office/drawing/2014/main" id="{65B2C6BD-9484-ED7D-EAEC-9872616C37E8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77" name="Graphic 138">
                <a:extLst>
                  <a:ext uri="{FF2B5EF4-FFF2-40B4-BE49-F238E27FC236}">
                    <a16:creationId xmlns:a16="http://schemas.microsoft.com/office/drawing/2014/main" id="{007B1B02-BB29-4259-EC8C-F24F8025A675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278" name="Vrije vorm: vorm 277">
                  <a:extLst>
                    <a:ext uri="{FF2B5EF4-FFF2-40B4-BE49-F238E27FC236}">
                      <a16:creationId xmlns:a16="http://schemas.microsoft.com/office/drawing/2014/main" id="{B18FE059-5A27-E322-326C-64FE1D49CFE1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9" name="Vrije vorm: vorm 278">
                  <a:extLst>
                    <a:ext uri="{FF2B5EF4-FFF2-40B4-BE49-F238E27FC236}">
                      <a16:creationId xmlns:a16="http://schemas.microsoft.com/office/drawing/2014/main" id="{67109F25-4477-E58B-3473-4C91A3381EB6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0" name="Vrije vorm: vorm 279">
                  <a:extLst>
                    <a:ext uri="{FF2B5EF4-FFF2-40B4-BE49-F238E27FC236}">
                      <a16:creationId xmlns:a16="http://schemas.microsoft.com/office/drawing/2014/main" id="{2B9A23F0-FD91-88E8-9B67-3DE63F7CCA2E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1" name="Vrije vorm: vorm 280">
                  <a:extLst>
                    <a:ext uri="{FF2B5EF4-FFF2-40B4-BE49-F238E27FC236}">
                      <a16:creationId xmlns:a16="http://schemas.microsoft.com/office/drawing/2014/main" id="{28A98DA0-B24F-3865-63D4-5846967B2378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2" name="Vrije vorm: vorm 281">
                  <a:extLst>
                    <a:ext uri="{FF2B5EF4-FFF2-40B4-BE49-F238E27FC236}">
                      <a16:creationId xmlns:a16="http://schemas.microsoft.com/office/drawing/2014/main" id="{9F6D3E75-6E3E-26B7-6187-C39D3CD26AF3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3" name="Vrije vorm: vorm 282">
                  <a:extLst>
                    <a:ext uri="{FF2B5EF4-FFF2-40B4-BE49-F238E27FC236}">
                      <a16:creationId xmlns:a16="http://schemas.microsoft.com/office/drawing/2014/main" id="{BF92D7C3-452B-B47D-63B1-909392DA267C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8" name="Groep 7">
              <a:extLst>
                <a:ext uri="{FF2B5EF4-FFF2-40B4-BE49-F238E27FC236}">
                  <a16:creationId xmlns:a16="http://schemas.microsoft.com/office/drawing/2014/main" id="{BB9DB9D8-BF5F-CBC1-8630-8EFEF32A39D1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267" name="Vrije vorm: vorm 266">
                <a:extLst>
                  <a:ext uri="{FF2B5EF4-FFF2-40B4-BE49-F238E27FC236}">
                    <a16:creationId xmlns:a16="http://schemas.microsoft.com/office/drawing/2014/main" id="{92A7FE1A-2866-01C7-C62B-E669868CF0F6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68" name="Graphic 138">
                <a:extLst>
                  <a:ext uri="{FF2B5EF4-FFF2-40B4-BE49-F238E27FC236}">
                    <a16:creationId xmlns:a16="http://schemas.microsoft.com/office/drawing/2014/main" id="{696E6F22-F4D0-DE40-9E14-6B7081551E90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270" name="Vrije vorm: vorm 269">
                  <a:extLst>
                    <a:ext uri="{FF2B5EF4-FFF2-40B4-BE49-F238E27FC236}">
                      <a16:creationId xmlns:a16="http://schemas.microsoft.com/office/drawing/2014/main" id="{D8E73FF0-24B0-DE55-B377-DD801EF45636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1" name="Vrije vorm: vorm 270">
                  <a:extLst>
                    <a:ext uri="{FF2B5EF4-FFF2-40B4-BE49-F238E27FC236}">
                      <a16:creationId xmlns:a16="http://schemas.microsoft.com/office/drawing/2014/main" id="{272CF66F-DDA7-F8A4-687A-48C9F4387E82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2" name="Vrije vorm: vorm 271">
                  <a:extLst>
                    <a:ext uri="{FF2B5EF4-FFF2-40B4-BE49-F238E27FC236}">
                      <a16:creationId xmlns:a16="http://schemas.microsoft.com/office/drawing/2014/main" id="{3BDD825E-F293-AF2D-05C6-BB11B25385EB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3" name="Vrije vorm: vorm 272">
                  <a:extLst>
                    <a:ext uri="{FF2B5EF4-FFF2-40B4-BE49-F238E27FC236}">
                      <a16:creationId xmlns:a16="http://schemas.microsoft.com/office/drawing/2014/main" id="{36BA4C32-BD96-1C12-6320-ADC6F01F9EEE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4" name="Vrije vorm: vorm 273">
                  <a:extLst>
                    <a:ext uri="{FF2B5EF4-FFF2-40B4-BE49-F238E27FC236}">
                      <a16:creationId xmlns:a16="http://schemas.microsoft.com/office/drawing/2014/main" id="{C3D5DD72-99E7-A68B-CDDD-AE17A2CAEE41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69" name="Vrije vorm: vorm 268">
                <a:extLst>
                  <a:ext uri="{FF2B5EF4-FFF2-40B4-BE49-F238E27FC236}">
                    <a16:creationId xmlns:a16="http://schemas.microsoft.com/office/drawing/2014/main" id="{84F53E2A-F22B-9E37-F2E1-948EC14B7455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23F21224-6215-AA5E-8033-7A5592AB031E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256" name="Vrije vorm: vorm 255">
                <a:extLst>
                  <a:ext uri="{FF2B5EF4-FFF2-40B4-BE49-F238E27FC236}">
                    <a16:creationId xmlns:a16="http://schemas.microsoft.com/office/drawing/2014/main" id="{FC621F34-3DD1-3DB0-1FD3-FA7CA9666FB3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57" name="Graphic 138">
                <a:extLst>
                  <a:ext uri="{FF2B5EF4-FFF2-40B4-BE49-F238E27FC236}">
                    <a16:creationId xmlns:a16="http://schemas.microsoft.com/office/drawing/2014/main" id="{E529ED8C-3110-0EF8-28E4-C5B78C7900FE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259" name="Vrije vorm: vorm 258">
                  <a:extLst>
                    <a:ext uri="{FF2B5EF4-FFF2-40B4-BE49-F238E27FC236}">
                      <a16:creationId xmlns:a16="http://schemas.microsoft.com/office/drawing/2014/main" id="{ACF49878-6BEA-983B-098F-F2C327A6ABB9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0" name="Vrije vorm: vorm 259">
                  <a:extLst>
                    <a:ext uri="{FF2B5EF4-FFF2-40B4-BE49-F238E27FC236}">
                      <a16:creationId xmlns:a16="http://schemas.microsoft.com/office/drawing/2014/main" id="{4E4E7B62-61E1-CAAE-D526-96D7A1287058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1" name="Vrije vorm: vorm 260">
                  <a:extLst>
                    <a:ext uri="{FF2B5EF4-FFF2-40B4-BE49-F238E27FC236}">
                      <a16:creationId xmlns:a16="http://schemas.microsoft.com/office/drawing/2014/main" id="{0CF6C273-7340-CA73-0C93-D962A0972235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2" name="Vrije vorm: vorm 261">
                  <a:extLst>
                    <a:ext uri="{FF2B5EF4-FFF2-40B4-BE49-F238E27FC236}">
                      <a16:creationId xmlns:a16="http://schemas.microsoft.com/office/drawing/2014/main" id="{50DDD6F3-7CDB-9444-6540-00927EC5A783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3" name="Vrije vorm: vorm 262">
                  <a:extLst>
                    <a:ext uri="{FF2B5EF4-FFF2-40B4-BE49-F238E27FC236}">
                      <a16:creationId xmlns:a16="http://schemas.microsoft.com/office/drawing/2014/main" id="{1D44727B-4F52-43C6-9775-844EF4F9CFBB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4" name="Vrije vorm: vorm 263">
                  <a:extLst>
                    <a:ext uri="{FF2B5EF4-FFF2-40B4-BE49-F238E27FC236}">
                      <a16:creationId xmlns:a16="http://schemas.microsoft.com/office/drawing/2014/main" id="{BFA3B3BE-B500-CD76-E88E-A45111F7B16E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5" name="Vrije vorm: vorm 264">
                  <a:extLst>
                    <a:ext uri="{FF2B5EF4-FFF2-40B4-BE49-F238E27FC236}">
                      <a16:creationId xmlns:a16="http://schemas.microsoft.com/office/drawing/2014/main" id="{C719AF2C-5E59-4F4C-9250-E4B28DCD52CD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6" name="Vrije vorm: vorm 265">
                  <a:extLst>
                    <a:ext uri="{FF2B5EF4-FFF2-40B4-BE49-F238E27FC236}">
                      <a16:creationId xmlns:a16="http://schemas.microsoft.com/office/drawing/2014/main" id="{D9571373-3559-5793-5306-58F93E41640F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58" name="Vrije vorm: vorm 257">
                <a:extLst>
                  <a:ext uri="{FF2B5EF4-FFF2-40B4-BE49-F238E27FC236}">
                    <a16:creationId xmlns:a16="http://schemas.microsoft.com/office/drawing/2014/main" id="{8869663A-7FF6-B292-64A0-D2EAE063BACA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15" name="Groep 14">
            <a:extLst>
              <a:ext uri="{FF2B5EF4-FFF2-40B4-BE49-F238E27FC236}">
                <a16:creationId xmlns:a16="http://schemas.microsoft.com/office/drawing/2014/main" id="{49B343B1-77BA-7BCF-5213-58563BACD395}"/>
              </a:ext>
            </a:extLst>
          </p:cNvPr>
          <p:cNvGrpSpPr/>
          <p:nvPr/>
        </p:nvGrpSpPr>
        <p:grpSpPr>
          <a:xfrm>
            <a:off x="7097501" y="661679"/>
            <a:ext cx="1476719" cy="1535940"/>
            <a:chOff x="7097501" y="661679"/>
            <a:chExt cx="1476719" cy="1535940"/>
          </a:xfrm>
        </p:grpSpPr>
        <p:sp>
          <p:nvSpPr>
            <p:cNvPr id="317" name="Vrije vorm: vorm 316">
              <a:extLst>
                <a:ext uri="{FF2B5EF4-FFF2-40B4-BE49-F238E27FC236}">
                  <a16:creationId xmlns:a16="http://schemas.microsoft.com/office/drawing/2014/main" id="{26B30E31-D281-35CB-652E-EF3385C6D148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18" name="Graphic 138">
              <a:extLst>
                <a:ext uri="{FF2B5EF4-FFF2-40B4-BE49-F238E27FC236}">
                  <a16:creationId xmlns:a16="http://schemas.microsoft.com/office/drawing/2014/main" id="{4B5015D6-13FC-8AFB-FA35-F81C8582134A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326" name="Vrije vorm: vorm 325">
                <a:extLst>
                  <a:ext uri="{FF2B5EF4-FFF2-40B4-BE49-F238E27FC236}">
                    <a16:creationId xmlns:a16="http://schemas.microsoft.com/office/drawing/2014/main" id="{5AC6CEEF-C0FC-57C5-109B-C7C26A600C40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27" name="Vrije vorm: vorm 326">
                <a:extLst>
                  <a:ext uri="{FF2B5EF4-FFF2-40B4-BE49-F238E27FC236}">
                    <a16:creationId xmlns:a16="http://schemas.microsoft.com/office/drawing/2014/main" id="{72B363B2-59F6-D2FE-FCCF-4DB04729D7E1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28" name="Vrije vorm: vorm 327">
                <a:extLst>
                  <a:ext uri="{FF2B5EF4-FFF2-40B4-BE49-F238E27FC236}">
                    <a16:creationId xmlns:a16="http://schemas.microsoft.com/office/drawing/2014/main" id="{CC32F82D-F948-BB8E-493D-25BD65322FAA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29" name="Vrije vorm: vorm 328">
                <a:extLst>
                  <a:ext uri="{FF2B5EF4-FFF2-40B4-BE49-F238E27FC236}">
                    <a16:creationId xmlns:a16="http://schemas.microsoft.com/office/drawing/2014/main" id="{F156AB34-67A7-0E46-A293-F6111DC6F80A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0" name="Vrije vorm: vorm 329">
                <a:extLst>
                  <a:ext uri="{FF2B5EF4-FFF2-40B4-BE49-F238E27FC236}">
                    <a16:creationId xmlns:a16="http://schemas.microsoft.com/office/drawing/2014/main" id="{D654DB18-886B-0E02-DC9E-4038A5749781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1" name="Vrije vorm: vorm 330">
                <a:extLst>
                  <a:ext uri="{FF2B5EF4-FFF2-40B4-BE49-F238E27FC236}">
                    <a16:creationId xmlns:a16="http://schemas.microsoft.com/office/drawing/2014/main" id="{FA414602-97FC-1023-7AB0-EEB1C0EEAA7F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2" name="Vrije vorm: vorm 331">
                <a:extLst>
                  <a:ext uri="{FF2B5EF4-FFF2-40B4-BE49-F238E27FC236}">
                    <a16:creationId xmlns:a16="http://schemas.microsoft.com/office/drawing/2014/main" id="{D3DC7F1C-E732-BF86-6E48-33A7C0195C59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3" name="Vrije vorm: vorm 332">
                <a:extLst>
                  <a:ext uri="{FF2B5EF4-FFF2-40B4-BE49-F238E27FC236}">
                    <a16:creationId xmlns:a16="http://schemas.microsoft.com/office/drawing/2014/main" id="{E3324D6A-CC1A-10F7-4806-7732D9141592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4" name="Vrije vorm: vorm 333">
                <a:extLst>
                  <a:ext uri="{FF2B5EF4-FFF2-40B4-BE49-F238E27FC236}">
                    <a16:creationId xmlns:a16="http://schemas.microsoft.com/office/drawing/2014/main" id="{68C65A5C-739D-C54B-857D-656E662CD7CC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5" name="Vrije vorm: vorm 334">
                <a:extLst>
                  <a:ext uri="{FF2B5EF4-FFF2-40B4-BE49-F238E27FC236}">
                    <a16:creationId xmlns:a16="http://schemas.microsoft.com/office/drawing/2014/main" id="{DCF55568-A302-D42A-7A07-B94F63E4263E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14" name="Groep 13">
              <a:extLst>
                <a:ext uri="{FF2B5EF4-FFF2-40B4-BE49-F238E27FC236}">
                  <a16:creationId xmlns:a16="http://schemas.microsoft.com/office/drawing/2014/main" id="{211877F6-BE8F-13F6-9A26-E0030E11F0AB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319" name="Vrije vorm: vorm 318">
                <a:extLst>
                  <a:ext uri="{FF2B5EF4-FFF2-40B4-BE49-F238E27FC236}">
                    <a16:creationId xmlns:a16="http://schemas.microsoft.com/office/drawing/2014/main" id="{9920E50A-55C2-7B57-47BC-E9B04CDA0CCC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20" name="Graphic 138">
                <a:extLst>
                  <a:ext uri="{FF2B5EF4-FFF2-40B4-BE49-F238E27FC236}">
                    <a16:creationId xmlns:a16="http://schemas.microsoft.com/office/drawing/2014/main" id="{5F24F0C3-229F-7438-BF28-62D517318B4D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321" name="Vrije vorm: vorm 320">
                  <a:extLst>
                    <a:ext uri="{FF2B5EF4-FFF2-40B4-BE49-F238E27FC236}">
                      <a16:creationId xmlns:a16="http://schemas.microsoft.com/office/drawing/2014/main" id="{E8ABD63F-B63F-9863-EF8F-D6CB8A432E68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2" name="Vrije vorm: vorm 321">
                  <a:extLst>
                    <a:ext uri="{FF2B5EF4-FFF2-40B4-BE49-F238E27FC236}">
                      <a16:creationId xmlns:a16="http://schemas.microsoft.com/office/drawing/2014/main" id="{8F9592C8-EC32-C8EC-DBE7-19C6D121546D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3" name="Vrije vorm: vorm 322">
                  <a:extLst>
                    <a:ext uri="{FF2B5EF4-FFF2-40B4-BE49-F238E27FC236}">
                      <a16:creationId xmlns:a16="http://schemas.microsoft.com/office/drawing/2014/main" id="{3E82A911-695F-3339-1980-726F7F5B1D6B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4" name="Vrije vorm: vorm 323">
                  <a:extLst>
                    <a:ext uri="{FF2B5EF4-FFF2-40B4-BE49-F238E27FC236}">
                      <a16:creationId xmlns:a16="http://schemas.microsoft.com/office/drawing/2014/main" id="{07C2A75C-6A9D-BB37-C707-D7178F8FD7DD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5" name="Vrije vorm: vorm 324">
                  <a:extLst>
                    <a:ext uri="{FF2B5EF4-FFF2-40B4-BE49-F238E27FC236}">
                      <a16:creationId xmlns:a16="http://schemas.microsoft.com/office/drawing/2014/main" id="{2F5804E6-AAFF-C6F0-BA02-C493F39832FA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13" name="Groep 12">
            <a:extLst>
              <a:ext uri="{FF2B5EF4-FFF2-40B4-BE49-F238E27FC236}">
                <a16:creationId xmlns:a16="http://schemas.microsoft.com/office/drawing/2014/main" id="{DFEFC2E0-00C5-A716-525B-B2483AB57E6B}"/>
              </a:ext>
            </a:extLst>
          </p:cNvPr>
          <p:cNvGrpSpPr/>
          <p:nvPr/>
        </p:nvGrpSpPr>
        <p:grpSpPr>
          <a:xfrm>
            <a:off x="5943341" y="495895"/>
            <a:ext cx="1576484" cy="1165144"/>
            <a:chOff x="5943341" y="495895"/>
            <a:chExt cx="1576484" cy="1165144"/>
          </a:xfrm>
        </p:grpSpPr>
        <p:sp>
          <p:nvSpPr>
            <p:cNvPr id="337" name="Vrije vorm: vorm 336">
              <a:extLst>
                <a:ext uri="{FF2B5EF4-FFF2-40B4-BE49-F238E27FC236}">
                  <a16:creationId xmlns:a16="http://schemas.microsoft.com/office/drawing/2014/main" id="{49E75AE9-0E66-8132-87E8-04A26EF466A6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38" name="Graphic 138">
              <a:extLst>
                <a:ext uri="{FF2B5EF4-FFF2-40B4-BE49-F238E27FC236}">
                  <a16:creationId xmlns:a16="http://schemas.microsoft.com/office/drawing/2014/main" id="{BCA8DEC0-A843-C371-0AC7-165F0F806443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341" name="Vrije vorm: vorm 340">
                <a:extLst>
                  <a:ext uri="{FF2B5EF4-FFF2-40B4-BE49-F238E27FC236}">
                    <a16:creationId xmlns:a16="http://schemas.microsoft.com/office/drawing/2014/main" id="{5DE71009-FA88-4A02-E289-96B05E38255D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2" name="Vrije vorm: vorm 341">
                <a:extLst>
                  <a:ext uri="{FF2B5EF4-FFF2-40B4-BE49-F238E27FC236}">
                    <a16:creationId xmlns:a16="http://schemas.microsoft.com/office/drawing/2014/main" id="{09B32CDB-7A5B-C140-9CA0-24907A8D9F42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3" name="Vrije vorm: vorm 342">
                <a:extLst>
                  <a:ext uri="{FF2B5EF4-FFF2-40B4-BE49-F238E27FC236}">
                    <a16:creationId xmlns:a16="http://schemas.microsoft.com/office/drawing/2014/main" id="{717F87CB-F4B5-B0F8-3221-F04D25F09020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4" name="Vrije vorm: vorm 343">
                <a:extLst>
                  <a:ext uri="{FF2B5EF4-FFF2-40B4-BE49-F238E27FC236}">
                    <a16:creationId xmlns:a16="http://schemas.microsoft.com/office/drawing/2014/main" id="{B5F3D09B-272C-C59B-6CAD-6953B0D28954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5" name="Vrije vorm: vorm 344">
                <a:extLst>
                  <a:ext uri="{FF2B5EF4-FFF2-40B4-BE49-F238E27FC236}">
                    <a16:creationId xmlns:a16="http://schemas.microsoft.com/office/drawing/2014/main" id="{3D45D132-B1CA-60ED-B01E-09DC4EB2D7CF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6" name="Vrije vorm: vorm 345">
                <a:extLst>
                  <a:ext uri="{FF2B5EF4-FFF2-40B4-BE49-F238E27FC236}">
                    <a16:creationId xmlns:a16="http://schemas.microsoft.com/office/drawing/2014/main" id="{0B83C37D-CC93-4B77-6AD4-FDBB17362CF4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7" name="Vrije vorm: vorm 346">
                <a:extLst>
                  <a:ext uri="{FF2B5EF4-FFF2-40B4-BE49-F238E27FC236}">
                    <a16:creationId xmlns:a16="http://schemas.microsoft.com/office/drawing/2014/main" id="{DAC95996-D6A7-6781-86BA-F932BEA604FA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8" name="Vrije vorm: vorm 347">
                <a:extLst>
                  <a:ext uri="{FF2B5EF4-FFF2-40B4-BE49-F238E27FC236}">
                    <a16:creationId xmlns:a16="http://schemas.microsoft.com/office/drawing/2014/main" id="{50179B00-25CB-896D-AA24-4180C1A6788C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9" name="Vrije vorm: vorm 348">
                <a:extLst>
                  <a:ext uri="{FF2B5EF4-FFF2-40B4-BE49-F238E27FC236}">
                    <a16:creationId xmlns:a16="http://schemas.microsoft.com/office/drawing/2014/main" id="{59A68DEF-D77C-0F4D-9C7F-87F871A1ECD3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50" name="Vrije vorm: vorm 349">
                <a:extLst>
                  <a:ext uri="{FF2B5EF4-FFF2-40B4-BE49-F238E27FC236}">
                    <a16:creationId xmlns:a16="http://schemas.microsoft.com/office/drawing/2014/main" id="{290BB654-2218-49B8-AB6C-DD44F80EB457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AEB9592E-2420-B1F9-0CFE-FC9918F40545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339" name="Vrije vorm: vorm 338">
                <a:extLst>
                  <a:ext uri="{FF2B5EF4-FFF2-40B4-BE49-F238E27FC236}">
                    <a16:creationId xmlns:a16="http://schemas.microsoft.com/office/drawing/2014/main" id="{9CD5148F-0523-F6A1-5987-B78EA0E0A0A9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0" name="Vrije vorm: vorm 339">
                <a:extLst>
                  <a:ext uri="{FF2B5EF4-FFF2-40B4-BE49-F238E27FC236}">
                    <a16:creationId xmlns:a16="http://schemas.microsoft.com/office/drawing/2014/main" id="{F69C3183-1D24-2800-EF49-7437B916D5C9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8F13F639-EAFF-2F5A-2658-C2E9EC3ACC8E}"/>
              </a:ext>
            </a:extLst>
          </p:cNvPr>
          <p:cNvGrpSpPr/>
          <p:nvPr/>
        </p:nvGrpSpPr>
        <p:grpSpPr>
          <a:xfrm>
            <a:off x="4820861" y="666000"/>
            <a:ext cx="1551059" cy="1491840"/>
            <a:chOff x="4820861" y="666000"/>
            <a:chExt cx="1551059" cy="1491840"/>
          </a:xfrm>
        </p:grpSpPr>
        <p:sp>
          <p:nvSpPr>
            <p:cNvPr id="352" name="Vrije vorm: vorm 351">
              <a:extLst>
                <a:ext uri="{FF2B5EF4-FFF2-40B4-BE49-F238E27FC236}">
                  <a16:creationId xmlns:a16="http://schemas.microsoft.com/office/drawing/2014/main" id="{B13C995C-F918-BA64-C79D-AACD5BEB5E68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53" name="Graphic 138">
              <a:extLst>
                <a:ext uri="{FF2B5EF4-FFF2-40B4-BE49-F238E27FC236}">
                  <a16:creationId xmlns:a16="http://schemas.microsoft.com/office/drawing/2014/main" id="{0DAF273A-5B50-BEEF-34A2-D1DAF6C2F2C4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358" name="Vrije vorm: vorm 357">
                <a:extLst>
                  <a:ext uri="{FF2B5EF4-FFF2-40B4-BE49-F238E27FC236}">
                    <a16:creationId xmlns:a16="http://schemas.microsoft.com/office/drawing/2014/main" id="{E33F29F7-B55A-4328-5309-C666DA6E1499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59" name="Vrije vorm: vorm 358">
                <a:extLst>
                  <a:ext uri="{FF2B5EF4-FFF2-40B4-BE49-F238E27FC236}">
                    <a16:creationId xmlns:a16="http://schemas.microsoft.com/office/drawing/2014/main" id="{0B2D4AAA-E716-B3D3-478B-C0BB082CAB62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0" name="Vrije vorm: vorm 359">
                <a:extLst>
                  <a:ext uri="{FF2B5EF4-FFF2-40B4-BE49-F238E27FC236}">
                    <a16:creationId xmlns:a16="http://schemas.microsoft.com/office/drawing/2014/main" id="{00938653-5203-0471-A2ED-BCAF0102034A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1" name="Vrije vorm: vorm 360">
                <a:extLst>
                  <a:ext uri="{FF2B5EF4-FFF2-40B4-BE49-F238E27FC236}">
                    <a16:creationId xmlns:a16="http://schemas.microsoft.com/office/drawing/2014/main" id="{E392535D-6B6C-3637-6606-BF5E07E4C03F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2" name="Vrije vorm: vorm 361">
                <a:extLst>
                  <a:ext uri="{FF2B5EF4-FFF2-40B4-BE49-F238E27FC236}">
                    <a16:creationId xmlns:a16="http://schemas.microsoft.com/office/drawing/2014/main" id="{AA40BB21-5E88-A80D-86F3-3CAE63BCC4C6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3" name="Vrije vorm: vorm 362">
                <a:extLst>
                  <a:ext uri="{FF2B5EF4-FFF2-40B4-BE49-F238E27FC236}">
                    <a16:creationId xmlns:a16="http://schemas.microsoft.com/office/drawing/2014/main" id="{3B2473EF-354A-67A0-D21E-0E224C0E67EC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4" name="Vrije vorm: vorm 363">
                <a:extLst>
                  <a:ext uri="{FF2B5EF4-FFF2-40B4-BE49-F238E27FC236}">
                    <a16:creationId xmlns:a16="http://schemas.microsoft.com/office/drawing/2014/main" id="{6B8EB5F5-B33E-04E1-55BD-F7526EB45489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5" name="Vrije vorm: vorm 364">
                <a:extLst>
                  <a:ext uri="{FF2B5EF4-FFF2-40B4-BE49-F238E27FC236}">
                    <a16:creationId xmlns:a16="http://schemas.microsoft.com/office/drawing/2014/main" id="{3F3B320F-D0E1-493E-0504-978033D0A89C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6" name="Vrije vorm: vorm 365">
                <a:extLst>
                  <a:ext uri="{FF2B5EF4-FFF2-40B4-BE49-F238E27FC236}">
                    <a16:creationId xmlns:a16="http://schemas.microsoft.com/office/drawing/2014/main" id="{B31B04C4-99E1-EA12-6D9C-082F6ED7DDF0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7" name="Vrije vorm: vorm 366">
                <a:extLst>
                  <a:ext uri="{FF2B5EF4-FFF2-40B4-BE49-F238E27FC236}">
                    <a16:creationId xmlns:a16="http://schemas.microsoft.com/office/drawing/2014/main" id="{34A41C9E-3838-82A9-EAED-5151240799DC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8" name="Vrije vorm: vorm 367">
                <a:extLst>
                  <a:ext uri="{FF2B5EF4-FFF2-40B4-BE49-F238E27FC236}">
                    <a16:creationId xmlns:a16="http://schemas.microsoft.com/office/drawing/2014/main" id="{0E73A859-ADD5-4C21-BE33-294377431ADC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10" name="Groep 9">
              <a:extLst>
                <a:ext uri="{FF2B5EF4-FFF2-40B4-BE49-F238E27FC236}">
                  <a16:creationId xmlns:a16="http://schemas.microsoft.com/office/drawing/2014/main" id="{BF0D54C4-2224-739F-634E-5C2071732FFA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354" name="Vrije vorm: vorm 353">
                <a:extLst>
                  <a:ext uri="{FF2B5EF4-FFF2-40B4-BE49-F238E27FC236}">
                    <a16:creationId xmlns:a16="http://schemas.microsoft.com/office/drawing/2014/main" id="{01E940EF-86E0-F91C-8542-A85DB5C6C9E2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55" name="Graphic 138">
                <a:extLst>
                  <a:ext uri="{FF2B5EF4-FFF2-40B4-BE49-F238E27FC236}">
                    <a16:creationId xmlns:a16="http://schemas.microsoft.com/office/drawing/2014/main" id="{E6D91A57-C2D2-6C08-B760-760AA0AE3EE1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356" name="Vrije vorm: vorm 355">
                  <a:extLst>
                    <a:ext uri="{FF2B5EF4-FFF2-40B4-BE49-F238E27FC236}">
                      <a16:creationId xmlns:a16="http://schemas.microsoft.com/office/drawing/2014/main" id="{204E48D8-1728-46E9-7C7E-963C15DAAF8D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57" name="Vrije vorm: vorm 356">
                  <a:extLst>
                    <a:ext uri="{FF2B5EF4-FFF2-40B4-BE49-F238E27FC236}">
                      <a16:creationId xmlns:a16="http://schemas.microsoft.com/office/drawing/2014/main" id="{FB1E3E80-4AA3-0C87-4A82-AEED37F1E149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369" name="Graphic 138">
            <a:extLst>
              <a:ext uri="{FF2B5EF4-FFF2-40B4-BE49-F238E27FC236}">
                <a16:creationId xmlns:a16="http://schemas.microsoft.com/office/drawing/2014/main" id="{BBE435E7-D687-440A-007D-247A3F820E5F}"/>
              </a:ext>
            </a:extLst>
          </p:cNvPr>
          <p:cNvGrpSpPr/>
          <p:nvPr/>
        </p:nvGrpSpPr>
        <p:grpSpPr>
          <a:xfrm>
            <a:off x="6011021" y="1772623"/>
            <a:ext cx="1383120" cy="1393216"/>
            <a:chOff x="5433120" y="1772623"/>
            <a:chExt cx="1383120" cy="1393216"/>
          </a:xfrm>
          <a:solidFill>
            <a:schemeClr val="bg2"/>
          </a:solidFill>
        </p:grpSpPr>
        <p:grpSp>
          <p:nvGrpSpPr>
            <p:cNvPr id="370" name="Graphic 138">
              <a:extLst>
                <a:ext uri="{FF2B5EF4-FFF2-40B4-BE49-F238E27FC236}">
                  <a16:creationId xmlns:a16="http://schemas.microsoft.com/office/drawing/2014/main" id="{63D5C3AD-580D-E1BC-7FE3-FF2B8A0681A1}"/>
                </a:ext>
              </a:extLst>
            </p:cNvPr>
            <p:cNvGrpSpPr/>
            <p:nvPr/>
          </p:nvGrpSpPr>
          <p:grpSpPr>
            <a:xfrm>
              <a:off x="5433120" y="2167920"/>
              <a:ext cx="1383120" cy="997920"/>
              <a:chOff x="5433120" y="2167920"/>
              <a:chExt cx="1383120" cy="997920"/>
            </a:xfrm>
            <a:grpFill/>
          </p:grpSpPr>
          <p:sp>
            <p:nvSpPr>
              <p:cNvPr id="377" name="Vrije vorm: vorm 376">
                <a:extLst>
                  <a:ext uri="{FF2B5EF4-FFF2-40B4-BE49-F238E27FC236}">
                    <a16:creationId xmlns:a16="http://schemas.microsoft.com/office/drawing/2014/main" id="{E9293513-3310-99C4-9579-FA40623546F6}"/>
                  </a:ext>
                </a:extLst>
              </p:cNvPr>
              <p:cNvSpPr/>
              <p:nvPr/>
            </p:nvSpPr>
            <p:spPr>
              <a:xfrm>
                <a:off x="5608079" y="2167920"/>
                <a:ext cx="210960" cy="253439"/>
              </a:xfrm>
              <a:custGeom>
                <a:avLst/>
                <a:gdLst>
                  <a:gd name="connsiteX0" fmla="*/ 0 w 210960"/>
                  <a:gd name="connsiteY0" fmla="*/ 0 h 253439"/>
                  <a:gd name="connsiteX1" fmla="*/ 210960 w 210960"/>
                  <a:gd name="connsiteY1" fmla="*/ 0 h 253439"/>
                  <a:gd name="connsiteX2" fmla="*/ 210960 w 210960"/>
                  <a:gd name="connsiteY2" fmla="*/ 51120 h 253439"/>
                  <a:gd name="connsiteX3" fmla="*/ 146160 w 210960"/>
                  <a:gd name="connsiteY3" fmla="*/ 51120 h 253439"/>
                  <a:gd name="connsiteX4" fmla="*/ 134640 w 210960"/>
                  <a:gd name="connsiteY4" fmla="*/ 51120 h 253439"/>
                  <a:gd name="connsiteX5" fmla="*/ 134640 w 210960"/>
                  <a:gd name="connsiteY5" fmla="*/ 94320 h 253439"/>
                  <a:gd name="connsiteX6" fmla="*/ 134640 w 210960"/>
                  <a:gd name="connsiteY6" fmla="*/ 170640 h 253439"/>
                  <a:gd name="connsiteX7" fmla="*/ 134640 w 210960"/>
                  <a:gd name="connsiteY7" fmla="*/ 253440 h 253439"/>
                  <a:gd name="connsiteX8" fmla="*/ 76320 w 210960"/>
                  <a:gd name="connsiteY8" fmla="*/ 253440 h 253439"/>
                  <a:gd name="connsiteX9" fmla="*/ 76320 w 210960"/>
                  <a:gd name="connsiteY9" fmla="*/ 170640 h 253439"/>
                  <a:gd name="connsiteX10" fmla="*/ 76320 w 210960"/>
                  <a:gd name="connsiteY10" fmla="*/ 94320 h 253439"/>
                  <a:gd name="connsiteX11" fmla="*/ 76320 w 210960"/>
                  <a:gd name="connsiteY11" fmla="*/ 51120 h 253439"/>
                  <a:gd name="connsiteX12" fmla="*/ 64800 w 210960"/>
                  <a:gd name="connsiteY12" fmla="*/ 51120 h 253439"/>
                  <a:gd name="connsiteX13" fmla="*/ 0 w 210960"/>
                  <a:gd name="connsiteY13" fmla="*/ 51120 h 253439"/>
                  <a:gd name="connsiteX14" fmla="*/ 0 w 210960"/>
                  <a:gd name="connsiteY14" fmla="*/ 0 h 25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0960" h="253439">
                    <a:moveTo>
                      <a:pt x="0" y="0"/>
                    </a:moveTo>
                    <a:lnTo>
                      <a:pt x="210960" y="0"/>
                    </a:lnTo>
                    <a:lnTo>
                      <a:pt x="210960" y="51120"/>
                    </a:lnTo>
                    <a:lnTo>
                      <a:pt x="146160" y="51120"/>
                    </a:lnTo>
                    <a:lnTo>
                      <a:pt x="134640" y="51120"/>
                    </a:lnTo>
                    <a:lnTo>
                      <a:pt x="134640" y="94320"/>
                    </a:lnTo>
                    <a:lnTo>
                      <a:pt x="134640" y="170640"/>
                    </a:lnTo>
                    <a:lnTo>
                      <a:pt x="134640" y="253440"/>
                    </a:lnTo>
                    <a:lnTo>
                      <a:pt x="76320" y="253440"/>
                    </a:lnTo>
                    <a:lnTo>
                      <a:pt x="76320" y="170640"/>
                    </a:lnTo>
                    <a:lnTo>
                      <a:pt x="76320" y="94320"/>
                    </a:lnTo>
                    <a:lnTo>
                      <a:pt x="76320" y="51120"/>
                    </a:lnTo>
                    <a:lnTo>
                      <a:pt x="64800" y="51120"/>
                    </a:lnTo>
                    <a:lnTo>
                      <a:pt x="0" y="511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8" name="Vrije vorm: vorm 377">
                <a:extLst>
                  <a:ext uri="{FF2B5EF4-FFF2-40B4-BE49-F238E27FC236}">
                    <a16:creationId xmlns:a16="http://schemas.microsoft.com/office/drawing/2014/main" id="{01440AE7-229B-25C4-43D4-F7741D4E6709}"/>
                  </a:ext>
                </a:extLst>
              </p:cNvPr>
              <p:cNvSpPr/>
              <p:nvPr/>
            </p:nvSpPr>
            <p:spPr>
              <a:xfrm>
                <a:off x="5814720" y="2239200"/>
                <a:ext cx="162720" cy="186479"/>
              </a:xfrm>
              <a:custGeom>
                <a:avLst/>
                <a:gdLst>
                  <a:gd name="connsiteX0" fmla="*/ 160560 w 162720"/>
                  <a:gd name="connsiteY0" fmla="*/ 101520 h 186479"/>
                  <a:gd name="connsiteX1" fmla="*/ 51840 w 162720"/>
                  <a:gd name="connsiteY1" fmla="*/ 101520 h 186479"/>
                  <a:gd name="connsiteX2" fmla="*/ 104400 w 162720"/>
                  <a:gd name="connsiteY2" fmla="*/ 142560 h 186479"/>
                  <a:gd name="connsiteX3" fmla="*/ 157680 w 162720"/>
                  <a:gd name="connsiteY3" fmla="*/ 130320 h 186479"/>
                  <a:gd name="connsiteX4" fmla="*/ 159120 w 162720"/>
                  <a:gd name="connsiteY4" fmla="*/ 174960 h 186479"/>
                  <a:gd name="connsiteX5" fmla="*/ 97920 w 162720"/>
                  <a:gd name="connsiteY5" fmla="*/ 186480 h 186479"/>
                  <a:gd name="connsiteX6" fmla="*/ 0 w 162720"/>
                  <a:gd name="connsiteY6" fmla="*/ 92880 h 186479"/>
                  <a:gd name="connsiteX7" fmla="*/ 85680 w 162720"/>
                  <a:gd name="connsiteY7" fmla="*/ 0 h 186479"/>
                  <a:gd name="connsiteX8" fmla="*/ 162720 w 162720"/>
                  <a:gd name="connsiteY8" fmla="*/ 78480 h 186479"/>
                  <a:gd name="connsiteX9" fmla="*/ 160560 w 162720"/>
                  <a:gd name="connsiteY9" fmla="*/ 101520 h 186479"/>
                  <a:gd name="connsiteX10" fmla="*/ 51840 w 162720"/>
                  <a:gd name="connsiteY10" fmla="*/ 72720 h 186479"/>
                  <a:gd name="connsiteX11" fmla="*/ 115200 w 162720"/>
                  <a:gd name="connsiteY11" fmla="*/ 71280 h 186479"/>
                  <a:gd name="connsiteX12" fmla="*/ 84960 w 162720"/>
                  <a:gd name="connsiteY12" fmla="*/ 36720 h 186479"/>
                  <a:gd name="connsiteX13" fmla="*/ 51840 w 162720"/>
                  <a:gd name="connsiteY13" fmla="*/ 72720 h 186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720" h="186479">
                    <a:moveTo>
                      <a:pt x="160560" y="101520"/>
                    </a:moveTo>
                    <a:lnTo>
                      <a:pt x="51840" y="101520"/>
                    </a:lnTo>
                    <a:cubicBezTo>
                      <a:pt x="54720" y="127440"/>
                      <a:pt x="71280" y="142560"/>
                      <a:pt x="104400" y="142560"/>
                    </a:cubicBezTo>
                    <a:cubicBezTo>
                      <a:pt x="118080" y="142560"/>
                      <a:pt x="141120" y="138960"/>
                      <a:pt x="157680" y="130320"/>
                    </a:cubicBezTo>
                    <a:lnTo>
                      <a:pt x="159120" y="174960"/>
                    </a:lnTo>
                    <a:cubicBezTo>
                      <a:pt x="145440" y="181440"/>
                      <a:pt x="124560" y="186480"/>
                      <a:pt x="97920" y="186480"/>
                    </a:cubicBezTo>
                    <a:cubicBezTo>
                      <a:pt x="29520" y="186480"/>
                      <a:pt x="0" y="147600"/>
                      <a:pt x="0" y="92880"/>
                    </a:cubicBezTo>
                    <a:cubicBezTo>
                      <a:pt x="0" y="38160"/>
                      <a:pt x="28800" y="0"/>
                      <a:pt x="85680" y="0"/>
                    </a:cubicBezTo>
                    <a:cubicBezTo>
                      <a:pt x="133920" y="0"/>
                      <a:pt x="162720" y="25200"/>
                      <a:pt x="162720" y="78480"/>
                    </a:cubicBezTo>
                    <a:cubicBezTo>
                      <a:pt x="162000" y="87840"/>
                      <a:pt x="161280" y="94320"/>
                      <a:pt x="160560" y="101520"/>
                    </a:cubicBezTo>
                    <a:close/>
                    <a:moveTo>
                      <a:pt x="51840" y="72720"/>
                    </a:moveTo>
                    <a:lnTo>
                      <a:pt x="115200" y="71280"/>
                    </a:lnTo>
                    <a:cubicBezTo>
                      <a:pt x="113760" y="49680"/>
                      <a:pt x="102240" y="36720"/>
                      <a:pt x="84960" y="36720"/>
                    </a:cubicBezTo>
                    <a:cubicBezTo>
                      <a:pt x="68400" y="36720"/>
                      <a:pt x="55440" y="50400"/>
                      <a:pt x="51840" y="727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9" name="Vrije vorm: vorm 378">
                <a:extLst>
                  <a:ext uri="{FF2B5EF4-FFF2-40B4-BE49-F238E27FC236}">
                    <a16:creationId xmlns:a16="http://schemas.microsoft.com/office/drawing/2014/main" id="{5600DF72-38BB-3F4F-AFD5-DA3FBA542470}"/>
                  </a:ext>
                </a:extLst>
              </p:cNvPr>
              <p:cNvSpPr/>
              <p:nvPr/>
            </p:nvSpPr>
            <p:spPr>
              <a:xfrm>
                <a:off x="6001200" y="2238479"/>
                <a:ext cx="155520" cy="185778"/>
              </a:xfrm>
              <a:custGeom>
                <a:avLst/>
                <a:gdLst>
                  <a:gd name="connsiteX0" fmla="*/ 0 w 155520"/>
                  <a:gd name="connsiteY0" fmla="*/ 134640 h 185778"/>
                  <a:gd name="connsiteX1" fmla="*/ 56880 w 155520"/>
                  <a:gd name="connsiteY1" fmla="*/ 77760 h 185778"/>
                  <a:gd name="connsiteX2" fmla="*/ 105840 w 155520"/>
                  <a:gd name="connsiteY2" fmla="*/ 69840 h 185778"/>
                  <a:gd name="connsiteX3" fmla="*/ 70560 w 155520"/>
                  <a:gd name="connsiteY3" fmla="*/ 43200 h 185778"/>
                  <a:gd name="connsiteX4" fmla="*/ 10080 w 155520"/>
                  <a:gd name="connsiteY4" fmla="*/ 59040 h 185778"/>
                  <a:gd name="connsiteX5" fmla="*/ 7920 w 155520"/>
                  <a:gd name="connsiteY5" fmla="*/ 13680 h 185778"/>
                  <a:gd name="connsiteX6" fmla="*/ 84960 w 155520"/>
                  <a:gd name="connsiteY6" fmla="*/ 0 h 185778"/>
                  <a:gd name="connsiteX7" fmla="*/ 155520 w 155520"/>
                  <a:gd name="connsiteY7" fmla="*/ 62640 h 185778"/>
                  <a:gd name="connsiteX8" fmla="*/ 155520 w 155520"/>
                  <a:gd name="connsiteY8" fmla="*/ 106560 h 185778"/>
                  <a:gd name="connsiteX9" fmla="*/ 155520 w 155520"/>
                  <a:gd name="connsiteY9" fmla="*/ 123120 h 185778"/>
                  <a:gd name="connsiteX10" fmla="*/ 155520 w 155520"/>
                  <a:gd name="connsiteY10" fmla="*/ 181440 h 185778"/>
                  <a:gd name="connsiteX11" fmla="*/ 110160 w 155520"/>
                  <a:gd name="connsiteY11" fmla="*/ 181440 h 185778"/>
                  <a:gd name="connsiteX12" fmla="*/ 106560 w 155520"/>
                  <a:gd name="connsiteY12" fmla="*/ 157680 h 185778"/>
                  <a:gd name="connsiteX13" fmla="*/ 102240 w 155520"/>
                  <a:gd name="connsiteY13" fmla="*/ 157680 h 185778"/>
                  <a:gd name="connsiteX14" fmla="*/ 50400 w 155520"/>
                  <a:gd name="connsiteY14" fmla="*/ 185760 h 185778"/>
                  <a:gd name="connsiteX15" fmla="*/ 0 w 155520"/>
                  <a:gd name="connsiteY15" fmla="*/ 134640 h 185778"/>
                  <a:gd name="connsiteX16" fmla="*/ 105120 w 155520"/>
                  <a:gd name="connsiteY16" fmla="*/ 121680 h 185778"/>
                  <a:gd name="connsiteX17" fmla="*/ 105120 w 155520"/>
                  <a:gd name="connsiteY17" fmla="*/ 94320 h 185778"/>
                  <a:gd name="connsiteX18" fmla="*/ 72720 w 155520"/>
                  <a:gd name="connsiteY18" fmla="*/ 103680 h 185778"/>
                  <a:gd name="connsiteX19" fmla="*/ 51840 w 155520"/>
                  <a:gd name="connsiteY19" fmla="*/ 126720 h 185778"/>
                  <a:gd name="connsiteX20" fmla="*/ 72000 w 155520"/>
                  <a:gd name="connsiteY20" fmla="*/ 145440 h 185778"/>
                  <a:gd name="connsiteX21" fmla="*/ 105120 w 155520"/>
                  <a:gd name="connsiteY21" fmla="*/ 121680 h 18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5520" h="185778">
                    <a:moveTo>
                      <a:pt x="0" y="134640"/>
                    </a:moveTo>
                    <a:cubicBezTo>
                      <a:pt x="0" y="94320"/>
                      <a:pt x="31680" y="82080"/>
                      <a:pt x="56880" y="77760"/>
                    </a:cubicBezTo>
                    <a:lnTo>
                      <a:pt x="105840" y="69840"/>
                    </a:lnTo>
                    <a:cubicBezTo>
                      <a:pt x="106560" y="49680"/>
                      <a:pt x="92880" y="43200"/>
                      <a:pt x="70560" y="43200"/>
                    </a:cubicBezTo>
                    <a:cubicBezTo>
                      <a:pt x="54000" y="43200"/>
                      <a:pt x="32400" y="48240"/>
                      <a:pt x="10080" y="59040"/>
                    </a:cubicBezTo>
                    <a:lnTo>
                      <a:pt x="7920" y="13680"/>
                    </a:lnTo>
                    <a:cubicBezTo>
                      <a:pt x="25200" y="7200"/>
                      <a:pt x="54000" y="0"/>
                      <a:pt x="84960" y="0"/>
                    </a:cubicBezTo>
                    <a:cubicBezTo>
                      <a:pt x="129600" y="0"/>
                      <a:pt x="155520" y="18720"/>
                      <a:pt x="155520" y="62640"/>
                    </a:cubicBezTo>
                    <a:lnTo>
                      <a:pt x="155520" y="106560"/>
                    </a:lnTo>
                    <a:lnTo>
                      <a:pt x="155520" y="123120"/>
                    </a:lnTo>
                    <a:lnTo>
                      <a:pt x="155520" y="181440"/>
                    </a:lnTo>
                    <a:lnTo>
                      <a:pt x="110160" y="181440"/>
                    </a:lnTo>
                    <a:lnTo>
                      <a:pt x="106560" y="157680"/>
                    </a:lnTo>
                    <a:lnTo>
                      <a:pt x="102240" y="157680"/>
                    </a:lnTo>
                    <a:cubicBezTo>
                      <a:pt x="92880" y="171360"/>
                      <a:pt x="75600" y="185760"/>
                      <a:pt x="50400" y="185760"/>
                    </a:cubicBezTo>
                    <a:cubicBezTo>
                      <a:pt x="20160" y="186480"/>
                      <a:pt x="0" y="166320"/>
                      <a:pt x="0" y="134640"/>
                    </a:cubicBezTo>
                    <a:close/>
                    <a:moveTo>
                      <a:pt x="105120" y="121680"/>
                    </a:moveTo>
                    <a:lnTo>
                      <a:pt x="105120" y="94320"/>
                    </a:lnTo>
                    <a:cubicBezTo>
                      <a:pt x="100800" y="97200"/>
                      <a:pt x="95040" y="99360"/>
                      <a:pt x="72720" y="103680"/>
                    </a:cubicBezTo>
                    <a:cubicBezTo>
                      <a:pt x="59760" y="106560"/>
                      <a:pt x="51840" y="113760"/>
                      <a:pt x="51840" y="126720"/>
                    </a:cubicBezTo>
                    <a:cubicBezTo>
                      <a:pt x="51840" y="140400"/>
                      <a:pt x="61200" y="145440"/>
                      <a:pt x="72000" y="145440"/>
                    </a:cubicBezTo>
                    <a:cubicBezTo>
                      <a:pt x="84240" y="145440"/>
                      <a:pt x="97200" y="136080"/>
                      <a:pt x="105120" y="1216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0" name="Vrije vorm: vorm 379">
                <a:extLst>
                  <a:ext uri="{FF2B5EF4-FFF2-40B4-BE49-F238E27FC236}">
                    <a16:creationId xmlns:a16="http://schemas.microsoft.com/office/drawing/2014/main" id="{F820ADBD-D32A-68BB-A58B-95EE20613447}"/>
                  </a:ext>
                </a:extLst>
              </p:cNvPr>
              <p:cNvSpPr/>
              <p:nvPr/>
            </p:nvSpPr>
            <p:spPr>
              <a:xfrm>
                <a:off x="6196320" y="2238479"/>
                <a:ext cx="270000" cy="182160"/>
              </a:xfrm>
              <a:custGeom>
                <a:avLst/>
                <a:gdLst>
                  <a:gd name="connsiteX0" fmla="*/ 270000 w 270000"/>
                  <a:gd name="connsiteY0" fmla="*/ 63360 h 182160"/>
                  <a:gd name="connsiteX1" fmla="*/ 270000 w 270000"/>
                  <a:gd name="connsiteY1" fmla="*/ 105840 h 182160"/>
                  <a:gd name="connsiteX2" fmla="*/ 270000 w 270000"/>
                  <a:gd name="connsiteY2" fmla="*/ 182160 h 182160"/>
                  <a:gd name="connsiteX3" fmla="*/ 216720 w 270000"/>
                  <a:gd name="connsiteY3" fmla="*/ 182160 h 182160"/>
                  <a:gd name="connsiteX4" fmla="*/ 216720 w 270000"/>
                  <a:gd name="connsiteY4" fmla="*/ 108720 h 182160"/>
                  <a:gd name="connsiteX5" fmla="*/ 216720 w 270000"/>
                  <a:gd name="connsiteY5" fmla="*/ 80640 h 182160"/>
                  <a:gd name="connsiteX6" fmla="*/ 194400 w 270000"/>
                  <a:gd name="connsiteY6" fmla="*/ 48960 h 182160"/>
                  <a:gd name="connsiteX7" fmla="*/ 162000 w 270000"/>
                  <a:gd name="connsiteY7" fmla="*/ 70560 h 182160"/>
                  <a:gd name="connsiteX8" fmla="*/ 162000 w 270000"/>
                  <a:gd name="connsiteY8" fmla="*/ 105840 h 182160"/>
                  <a:gd name="connsiteX9" fmla="*/ 162000 w 270000"/>
                  <a:gd name="connsiteY9" fmla="*/ 182160 h 182160"/>
                  <a:gd name="connsiteX10" fmla="*/ 108720 w 270000"/>
                  <a:gd name="connsiteY10" fmla="*/ 182160 h 182160"/>
                  <a:gd name="connsiteX11" fmla="*/ 108720 w 270000"/>
                  <a:gd name="connsiteY11" fmla="*/ 108720 h 182160"/>
                  <a:gd name="connsiteX12" fmla="*/ 108720 w 270000"/>
                  <a:gd name="connsiteY12" fmla="*/ 80640 h 182160"/>
                  <a:gd name="connsiteX13" fmla="*/ 86400 w 270000"/>
                  <a:gd name="connsiteY13" fmla="*/ 48960 h 182160"/>
                  <a:gd name="connsiteX14" fmla="*/ 53280 w 270000"/>
                  <a:gd name="connsiteY14" fmla="*/ 72000 h 182160"/>
                  <a:gd name="connsiteX15" fmla="*/ 53280 w 270000"/>
                  <a:gd name="connsiteY15" fmla="*/ 108720 h 182160"/>
                  <a:gd name="connsiteX16" fmla="*/ 53280 w 270000"/>
                  <a:gd name="connsiteY16" fmla="*/ 182160 h 182160"/>
                  <a:gd name="connsiteX17" fmla="*/ 0 w 270000"/>
                  <a:gd name="connsiteY17" fmla="*/ 182160 h 182160"/>
                  <a:gd name="connsiteX18" fmla="*/ 0 w 270000"/>
                  <a:gd name="connsiteY18" fmla="*/ 105840 h 182160"/>
                  <a:gd name="connsiteX19" fmla="*/ 0 w 270000"/>
                  <a:gd name="connsiteY19" fmla="*/ 87840 h 182160"/>
                  <a:gd name="connsiteX20" fmla="*/ 0 w 270000"/>
                  <a:gd name="connsiteY20" fmla="*/ 5040 h 182160"/>
                  <a:gd name="connsiteX21" fmla="*/ 44640 w 270000"/>
                  <a:gd name="connsiteY21" fmla="*/ 2160 h 182160"/>
                  <a:gd name="connsiteX22" fmla="*/ 46800 w 270000"/>
                  <a:gd name="connsiteY22" fmla="*/ 33120 h 182160"/>
                  <a:gd name="connsiteX23" fmla="*/ 51120 w 270000"/>
                  <a:gd name="connsiteY23" fmla="*/ 33120 h 182160"/>
                  <a:gd name="connsiteX24" fmla="*/ 108720 w 270000"/>
                  <a:gd name="connsiteY24" fmla="*/ 0 h 182160"/>
                  <a:gd name="connsiteX25" fmla="*/ 154080 w 270000"/>
                  <a:gd name="connsiteY25" fmla="*/ 33120 h 182160"/>
                  <a:gd name="connsiteX26" fmla="*/ 156960 w 270000"/>
                  <a:gd name="connsiteY26" fmla="*/ 33120 h 182160"/>
                  <a:gd name="connsiteX27" fmla="*/ 216720 w 270000"/>
                  <a:gd name="connsiteY27" fmla="*/ 0 h 182160"/>
                  <a:gd name="connsiteX28" fmla="*/ 270000 w 270000"/>
                  <a:gd name="connsiteY28" fmla="*/ 63360 h 18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0000" h="182160">
                    <a:moveTo>
                      <a:pt x="270000" y="63360"/>
                    </a:moveTo>
                    <a:lnTo>
                      <a:pt x="270000" y="105840"/>
                    </a:lnTo>
                    <a:cubicBezTo>
                      <a:pt x="270000" y="134640"/>
                      <a:pt x="270000" y="156960"/>
                      <a:pt x="270000" y="182160"/>
                    </a:cubicBezTo>
                    <a:lnTo>
                      <a:pt x="216720" y="182160"/>
                    </a:lnTo>
                    <a:lnTo>
                      <a:pt x="216720" y="108720"/>
                    </a:lnTo>
                    <a:lnTo>
                      <a:pt x="216720" y="80640"/>
                    </a:lnTo>
                    <a:cubicBezTo>
                      <a:pt x="216720" y="59760"/>
                      <a:pt x="210960" y="48960"/>
                      <a:pt x="194400" y="48960"/>
                    </a:cubicBezTo>
                    <a:cubicBezTo>
                      <a:pt x="180720" y="48960"/>
                      <a:pt x="169920" y="58320"/>
                      <a:pt x="162000" y="70560"/>
                    </a:cubicBezTo>
                    <a:lnTo>
                      <a:pt x="162000" y="105840"/>
                    </a:lnTo>
                    <a:cubicBezTo>
                      <a:pt x="162000" y="134640"/>
                      <a:pt x="162000" y="156960"/>
                      <a:pt x="162000" y="182160"/>
                    </a:cubicBezTo>
                    <a:lnTo>
                      <a:pt x="108720" y="182160"/>
                    </a:lnTo>
                    <a:lnTo>
                      <a:pt x="108720" y="108720"/>
                    </a:lnTo>
                    <a:lnTo>
                      <a:pt x="108720" y="80640"/>
                    </a:lnTo>
                    <a:cubicBezTo>
                      <a:pt x="108720" y="59760"/>
                      <a:pt x="102960" y="48960"/>
                      <a:pt x="86400" y="48960"/>
                    </a:cubicBezTo>
                    <a:cubicBezTo>
                      <a:pt x="72000" y="48960"/>
                      <a:pt x="61200" y="59760"/>
                      <a:pt x="53280" y="72000"/>
                    </a:cubicBezTo>
                    <a:lnTo>
                      <a:pt x="53280" y="108720"/>
                    </a:lnTo>
                    <a:lnTo>
                      <a:pt x="53280" y="182160"/>
                    </a:lnTo>
                    <a:lnTo>
                      <a:pt x="0" y="182160"/>
                    </a:lnTo>
                    <a:lnTo>
                      <a:pt x="0" y="105840"/>
                    </a:lnTo>
                    <a:lnTo>
                      <a:pt x="0" y="87840"/>
                    </a:lnTo>
                    <a:lnTo>
                      <a:pt x="0" y="5040"/>
                    </a:lnTo>
                    <a:lnTo>
                      <a:pt x="44640" y="2160"/>
                    </a:lnTo>
                    <a:lnTo>
                      <a:pt x="46800" y="33120"/>
                    </a:lnTo>
                    <a:lnTo>
                      <a:pt x="51120" y="33120"/>
                    </a:lnTo>
                    <a:cubicBezTo>
                      <a:pt x="63360" y="15840"/>
                      <a:pt x="81360" y="0"/>
                      <a:pt x="108720" y="0"/>
                    </a:cubicBezTo>
                    <a:cubicBezTo>
                      <a:pt x="133920" y="0"/>
                      <a:pt x="147600" y="11520"/>
                      <a:pt x="154080" y="33120"/>
                    </a:cubicBezTo>
                    <a:lnTo>
                      <a:pt x="156960" y="33120"/>
                    </a:lnTo>
                    <a:cubicBezTo>
                      <a:pt x="169920" y="15840"/>
                      <a:pt x="188640" y="0"/>
                      <a:pt x="216720" y="0"/>
                    </a:cubicBezTo>
                    <a:cubicBezTo>
                      <a:pt x="252000" y="720"/>
                      <a:pt x="270000" y="22320"/>
                      <a:pt x="270000" y="63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1" name="Vrije vorm: vorm 380">
                <a:extLst>
                  <a:ext uri="{FF2B5EF4-FFF2-40B4-BE49-F238E27FC236}">
                    <a16:creationId xmlns:a16="http://schemas.microsoft.com/office/drawing/2014/main" id="{67624730-FCCE-D0E9-4521-98ACCC04AF7F}"/>
                  </a:ext>
                </a:extLst>
              </p:cNvPr>
              <p:cNvSpPr/>
              <p:nvPr/>
            </p:nvSpPr>
            <p:spPr>
              <a:xfrm>
                <a:off x="6500159" y="2239920"/>
                <a:ext cx="139680" cy="185759"/>
              </a:xfrm>
              <a:custGeom>
                <a:avLst/>
                <a:gdLst>
                  <a:gd name="connsiteX0" fmla="*/ 0 w 139680"/>
                  <a:gd name="connsiteY0" fmla="*/ 173520 h 185759"/>
                  <a:gd name="connsiteX1" fmla="*/ 3600 w 139680"/>
                  <a:gd name="connsiteY1" fmla="*/ 128880 h 185759"/>
                  <a:gd name="connsiteX2" fmla="*/ 61200 w 139680"/>
                  <a:gd name="connsiteY2" fmla="*/ 144720 h 185759"/>
                  <a:gd name="connsiteX3" fmla="*/ 85680 w 139680"/>
                  <a:gd name="connsiteY3" fmla="*/ 128160 h 185759"/>
                  <a:gd name="connsiteX4" fmla="*/ 48960 w 139680"/>
                  <a:gd name="connsiteY4" fmla="*/ 108000 h 185759"/>
                  <a:gd name="connsiteX5" fmla="*/ 720 w 139680"/>
                  <a:gd name="connsiteY5" fmla="*/ 56160 h 185759"/>
                  <a:gd name="connsiteX6" fmla="*/ 65520 w 139680"/>
                  <a:gd name="connsiteY6" fmla="*/ 0 h 185759"/>
                  <a:gd name="connsiteX7" fmla="*/ 128880 w 139680"/>
                  <a:gd name="connsiteY7" fmla="*/ 12240 h 185759"/>
                  <a:gd name="connsiteX8" fmla="*/ 125280 w 139680"/>
                  <a:gd name="connsiteY8" fmla="*/ 57600 h 185759"/>
                  <a:gd name="connsiteX9" fmla="*/ 74880 w 139680"/>
                  <a:gd name="connsiteY9" fmla="*/ 41760 h 185759"/>
                  <a:gd name="connsiteX10" fmla="*/ 54720 w 139680"/>
                  <a:gd name="connsiteY10" fmla="*/ 56880 h 185759"/>
                  <a:gd name="connsiteX11" fmla="*/ 84240 w 139680"/>
                  <a:gd name="connsiteY11" fmla="*/ 77760 h 185759"/>
                  <a:gd name="connsiteX12" fmla="*/ 139680 w 139680"/>
                  <a:gd name="connsiteY12" fmla="*/ 128160 h 185759"/>
                  <a:gd name="connsiteX13" fmla="*/ 64800 w 139680"/>
                  <a:gd name="connsiteY13" fmla="*/ 185760 h 185759"/>
                  <a:gd name="connsiteX14" fmla="*/ 0 w 139680"/>
                  <a:gd name="connsiteY14" fmla="*/ 173520 h 18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9680" h="185759">
                    <a:moveTo>
                      <a:pt x="0" y="173520"/>
                    </a:moveTo>
                    <a:lnTo>
                      <a:pt x="3600" y="128880"/>
                    </a:lnTo>
                    <a:cubicBezTo>
                      <a:pt x="19440" y="138240"/>
                      <a:pt x="41040" y="144720"/>
                      <a:pt x="61200" y="144720"/>
                    </a:cubicBezTo>
                    <a:cubicBezTo>
                      <a:pt x="74880" y="144720"/>
                      <a:pt x="85680" y="141840"/>
                      <a:pt x="85680" y="128160"/>
                    </a:cubicBezTo>
                    <a:cubicBezTo>
                      <a:pt x="85680" y="118080"/>
                      <a:pt x="76320" y="115200"/>
                      <a:pt x="48960" y="108000"/>
                    </a:cubicBezTo>
                    <a:cubicBezTo>
                      <a:pt x="17280" y="100080"/>
                      <a:pt x="720" y="86400"/>
                      <a:pt x="720" y="56160"/>
                    </a:cubicBezTo>
                    <a:cubicBezTo>
                      <a:pt x="720" y="20160"/>
                      <a:pt x="25200" y="0"/>
                      <a:pt x="65520" y="0"/>
                    </a:cubicBezTo>
                    <a:cubicBezTo>
                      <a:pt x="91440" y="0"/>
                      <a:pt x="115920" y="6480"/>
                      <a:pt x="128880" y="12240"/>
                    </a:cubicBezTo>
                    <a:lnTo>
                      <a:pt x="125280" y="57600"/>
                    </a:lnTo>
                    <a:cubicBezTo>
                      <a:pt x="108720" y="46800"/>
                      <a:pt x="86400" y="41760"/>
                      <a:pt x="74880" y="41760"/>
                    </a:cubicBezTo>
                    <a:cubicBezTo>
                      <a:pt x="63360" y="41760"/>
                      <a:pt x="54720" y="46080"/>
                      <a:pt x="54720" y="56880"/>
                    </a:cubicBezTo>
                    <a:cubicBezTo>
                      <a:pt x="54720" y="66240"/>
                      <a:pt x="59760" y="70560"/>
                      <a:pt x="84240" y="77760"/>
                    </a:cubicBezTo>
                    <a:cubicBezTo>
                      <a:pt x="122400" y="87840"/>
                      <a:pt x="139680" y="97920"/>
                      <a:pt x="139680" y="128160"/>
                    </a:cubicBezTo>
                    <a:cubicBezTo>
                      <a:pt x="139680" y="162720"/>
                      <a:pt x="117360" y="185760"/>
                      <a:pt x="64800" y="185760"/>
                    </a:cubicBezTo>
                    <a:cubicBezTo>
                      <a:pt x="37440" y="185040"/>
                      <a:pt x="14400" y="180000"/>
                      <a:pt x="0" y="173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2" name="Vrije vorm: vorm 381">
                <a:extLst>
                  <a:ext uri="{FF2B5EF4-FFF2-40B4-BE49-F238E27FC236}">
                    <a16:creationId xmlns:a16="http://schemas.microsoft.com/office/drawing/2014/main" id="{68E8B47A-CE23-2352-35CE-8509C82EFB64}"/>
                  </a:ext>
                </a:extLst>
              </p:cNvPr>
              <p:cNvSpPr/>
              <p:nvPr/>
            </p:nvSpPr>
            <p:spPr>
              <a:xfrm>
                <a:off x="5433120" y="2647440"/>
                <a:ext cx="95039" cy="113039"/>
              </a:xfrm>
              <a:custGeom>
                <a:avLst/>
                <a:gdLst>
                  <a:gd name="connsiteX0" fmla="*/ 95040 w 95039"/>
                  <a:gd name="connsiteY0" fmla="*/ 0 h 113039"/>
                  <a:gd name="connsiteX1" fmla="*/ 79200 w 95039"/>
                  <a:gd name="connsiteY1" fmla="*/ 27360 h 113039"/>
                  <a:gd name="connsiteX2" fmla="*/ 54720 w 95039"/>
                  <a:gd name="connsiteY2" fmla="*/ 68400 h 113039"/>
                  <a:gd name="connsiteX3" fmla="*/ 54720 w 95039"/>
                  <a:gd name="connsiteY3" fmla="*/ 75600 h 113039"/>
                  <a:gd name="connsiteX4" fmla="*/ 54720 w 95039"/>
                  <a:gd name="connsiteY4" fmla="*/ 113040 h 113039"/>
                  <a:gd name="connsiteX5" fmla="*/ 40320 w 95039"/>
                  <a:gd name="connsiteY5" fmla="*/ 113040 h 113039"/>
                  <a:gd name="connsiteX6" fmla="*/ 40320 w 95039"/>
                  <a:gd name="connsiteY6" fmla="*/ 75600 h 113039"/>
                  <a:gd name="connsiteX7" fmla="*/ 40320 w 95039"/>
                  <a:gd name="connsiteY7" fmla="*/ 68400 h 113039"/>
                  <a:gd name="connsiteX8" fmla="*/ 15840 w 95039"/>
                  <a:gd name="connsiteY8" fmla="*/ 27360 h 113039"/>
                  <a:gd name="connsiteX9" fmla="*/ 0 w 95039"/>
                  <a:gd name="connsiteY9" fmla="*/ 0 h 113039"/>
                  <a:gd name="connsiteX10" fmla="*/ 16560 w 95039"/>
                  <a:gd name="connsiteY10" fmla="*/ 0 h 113039"/>
                  <a:gd name="connsiteX11" fmla="*/ 36000 w 95039"/>
                  <a:gd name="connsiteY11" fmla="*/ 33840 h 113039"/>
                  <a:gd name="connsiteX12" fmla="*/ 46800 w 95039"/>
                  <a:gd name="connsiteY12" fmla="*/ 53280 h 113039"/>
                  <a:gd name="connsiteX13" fmla="*/ 48240 w 95039"/>
                  <a:gd name="connsiteY13" fmla="*/ 53280 h 113039"/>
                  <a:gd name="connsiteX14" fmla="*/ 59040 w 95039"/>
                  <a:gd name="connsiteY14" fmla="*/ 34560 h 113039"/>
                  <a:gd name="connsiteX15" fmla="*/ 79200 w 95039"/>
                  <a:gd name="connsiteY15" fmla="*/ 0 h 113039"/>
                  <a:gd name="connsiteX16" fmla="*/ 95040 w 95039"/>
                  <a:gd name="connsiteY16" fmla="*/ 0 h 113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5039" h="113039">
                    <a:moveTo>
                      <a:pt x="95040" y="0"/>
                    </a:moveTo>
                    <a:cubicBezTo>
                      <a:pt x="89280" y="9360"/>
                      <a:pt x="84240" y="18000"/>
                      <a:pt x="79200" y="27360"/>
                    </a:cubicBezTo>
                    <a:lnTo>
                      <a:pt x="54720" y="68400"/>
                    </a:lnTo>
                    <a:lnTo>
                      <a:pt x="54720" y="75600"/>
                    </a:lnTo>
                    <a:lnTo>
                      <a:pt x="54720" y="113040"/>
                    </a:lnTo>
                    <a:lnTo>
                      <a:pt x="40320" y="113040"/>
                    </a:lnTo>
                    <a:lnTo>
                      <a:pt x="40320" y="75600"/>
                    </a:lnTo>
                    <a:lnTo>
                      <a:pt x="40320" y="68400"/>
                    </a:lnTo>
                    <a:lnTo>
                      <a:pt x="15840" y="27360"/>
                    </a:lnTo>
                    <a:lnTo>
                      <a:pt x="0" y="0"/>
                    </a:lnTo>
                    <a:lnTo>
                      <a:pt x="16560" y="0"/>
                    </a:lnTo>
                    <a:lnTo>
                      <a:pt x="36000" y="33840"/>
                    </a:lnTo>
                    <a:lnTo>
                      <a:pt x="46800" y="53280"/>
                    </a:lnTo>
                    <a:lnTo>
                      <a:pt x="48240" y="53280"/>
                    </a:lnTo>
                    <a:lnTo>
                      <a:pt x="59040" y="34560"/>
                    </a:lnTo>
                    <a:cubicBezTo>
                      <a:pt x="66240" y="22320"/>
                      <a:pt x="70560" y="14400"/>
                      <a:pt x="79200" y="0"/>
                    </a:cubicBezTo>
                    <a:lnTo>
                      <a:pt x="9504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3" name="Vrije vorm: vorm 382">
                <a:extLst>
                  <a:ext uri="{FF2B5EF4-FFF2-40B4-BE49-F238E27FC236}">
                    <a16:creationId xmlns:a16="http://schemas.microsoft.com/office/drawing/2014/main" id="{8C12A205-B6FB-4FA4-583B-3541DAF598D0}"/>
                  </a:ext>
                </a:extLst>
              </p:cNvPr>
              <p:cNvSpPr/>
              <p:nvPr/>
            </p:nvSpPr>
            <p:spPr>
              <a:xfrm>
                <a:off x="552527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4" name="Vrije vorm: vorm 383">
                <a:extLst>
                  <a:ext uri="{FF2B5EF4-FFF2-40B4-BE49-F238E27FC236}">
                    <a16:creationId xmlns:a16="http://schemas.microsoft.com/office/drawing/2014/main" id="{DDC6C524-81AC-6E6E-9194-38BBED113AF3}"/>
                  </a:ext>
                </a:extLst>
              </p:cNvPr>
              <p:cNvSpPr/>
              <p:nvPr/>
            </p:nvSpPr>
            <p:spPr>
              <a:xfrm>
                <a:off x="5623920" y="26812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5" name="Vrije vorm: vorm 384">
                <a:extLst>
                  <a:ext uri="{FF2B5EF4-FFF2-40B4-BE49-F238E27FC236}">
                    <a16:creationId xmlns:a16="http://schemas.microsoft.com/office/drawing/2014/main" id="{11E5D5EA-30D4-1BF6-9797-8671703FBCD9}"/>
                  </a:ext>
                </a:extLst>
              </p:cNvPr>
              <p:cNvSpPr/>
              <p:nvPr/>
            </p:nvSpPr>
            <p:spPr>
              <a:xfrm>
                <a:off x="571464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6" name="Vrije vorm: vorm 385">
                <a:extLst>
                  <a:ext uri="{FF2B5EF4-FFF2-40B4-BE49-F238E27FC236}">
                    <a16:creationId xmlns:a16="http://schemas.microsoft.com/office/drawing/2014/main" id="{6CCD884B-82B3-FC1A-767F-C28107359552}"/>
                  </a:ext>
                </a:extLst>
              </p:cNvPr>
              <p:cNvSpPr/>
              <p:nvPr/>
            </p:nvSpPr>
            <p:spPr>
              <a:xfrm>
                <a:off x="5798159" y="2681279"/>
                <a:ext cx="118800" cy="79920"/>
              </a:xfrm>
              <a:custGeom>
                <a:avLst/>
                <a:gdLst>
                  <a:gd name="connsiteX0" fmla="*/ 25920 w 118800"/>
                  <a:gd name="connsiteY0" fmla="*/ 79200 h 79920"/>
                  <a:gd name="connsiteX1" fmla="*/ 15840 w 118800"/>
                  <a:gd name="connsiteY1" fmla="*/ 48960 h 79920"/>
                  <a:gd name="connsiteX2" fmla="*/ 11520 w 118800"/>
                  <a:gd name="connsiteY2" fmla="*/ 35280 h 79920"/>
                  <a:gd name="connsiteX3" fmla="*/ 0 w 118800"/>
                  <a:gd name="connsiteY3" fmla="*/ 720 h 79920"/>
                  <a:gd name="connsiteX4" fmla="*/ 13680 w 118800"/>
                  <a:gd name="connsiteY4" fmla="*/ 0 h 79920"/>
                  <a:gd name="connsiteX5" fmla="*/ 25920 w 118800"/>
                  <a:gd name="connsiteY5" fmla="*/ 41040 h 79920"/>
                  <a:gd name="connsiteX6" fmla="*/ 33120 w 118800"/>
                  <a:gd name="connsiteY6" fmla="*/ 65520 h 79920"/>
                  <a:gd name="connsiteX7" fmla="*/ 34560 w 118800"/>
                  <a:gd name="connsiteY7" fmla="*/ 65520 h 79920"/>
                  <a:gd name="connsiteX8" fmla="*/ 41760 w 118800"/>
                  <a:gd name="connsiteY8" fmla="*/ 40320 h 79920"/>
                  <a:gd name="connsiteX9" fmla="*/ 53280 w 118800"/>
                  <a:gd name="connsiteY9" fmla="*/ 720 h 79920"/>
                  <a:gd name="connsiteX10" fmla="*/ 66240 w 118800"/>
                  <a:gd name="connsiteY10" fmla="*/ 720 h 79920"/>
                  <a:gd name="connsiteX11" fmla="*/ 77760 w 118800"/>
                  <a:gd name="connsiteY11" fmla="*/ 40320 h 79920"/>
                  <a:gd name="connsiteX12" fmla="*/ 84960 w 118800"/>
                  <a:gd name="connsiteY12" fmla="*/ 65520 h 79920"/>
                  <a:gd name="connsiteX13" fmla="*/ 86400 w 118800"/>
                  <a:gd name="connsiteY13" fmla="*/ 65520 h 79920"/>
                  <a:gd name="connsiteX14" fmla="*/ 93600 w 118800"/>
                  <a:gd name="connsiteY14" fmla="*/ 40320 h 79920"/>
                  <a:gd name="connsiteX15" fmla="*/ 105120 w 118800"/>
                  <a:gd name="connsiteY15" fmla="*/ 1440 h 79920"/>
                  <a:gd name="connsiteX16" fmla="*/ 118800 w 118800"/>
                  <a:gd name="connsiteY16" fmla="*/ 1440 h 79920"/>
                  <a:gd name="connsiteX17" fmla="*/ 107280 w 118800"/>
                  <a:gd name="connsiteY17" fmla="*/ 36000 h 79920"/>
                  <a:gd name="connsiteX18" fmla="*/ 102960 w 118800"/>
                  <a:gd name="connsiteY18" fmla="*/ 49680 h 79920"/>
                  <a:gd name="connsiteX19" fmla="*/ 92880 w 118800"/>
                  <a:gd name="connsiteY19" fmla="*/ 79920 h 79920"/>
                  <a:gd name="connsiteX20" fmla="*/ 77760 w 118800"/>
                  <a:gd name="connsiteY20" fmla="*/ 79920 h 79920"/>
                  <a:gd name="connsiteX21" fmla="*/ 66240 w 118800"/>
                  <a:gd name="connsiteY21" fmla="*/ 42480 h 79920"/>
                  <a:gd name="connsiteX22" fmla="*/ 59040 w 118800"/>
                  <a:gd name="connsiteY22" fmla="*/ 19440 h 79920"/>
                  <a:gd name="connsiteX23" fmla="*/ 57600 w 118800"/>
                  <a:gd name="connsiteY23" fmla="*/ 19440 h 79920"/>
                  <a:gd name="connsiteX24" fmla="*/ 51120 w 118800"/>
                  <a:gd name="connsiteY24" fmla="*/ 42480 h 79920"/>
                  <a:gd name="connsiteX25" fmla="*/ 40320 w 118800"/>
                  <a:gd name="connsiteY25" fmla="*/ 79920 h 79920"/>
                  <a:gd name="connsiteX26" fmla="*/ 25920 w 118800"/>
                  <a:gd name="connsiteY26" fmla="*/ 79920 h 7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8800" h="79920">
                    <a:moveTo>
                      <a:pt x="25920" y="79200"/>
                    </a:moveTo>
                    <a:cubicBezTo>
                      <a:pt x="22320" y="69120"/>
                      <a:pt x="19440" y="59760"/>
                      <a:pt x="15840" y="48960"/>
                    </a:cubicBezTo>
                    <a:lnTo>
                      <a:pt x="11520" y="35280"/>
                    </a:lnTo>
                    <a:cubicBezTo>
                      <a:pt x="7920" y="23760"/>
                      <a:pt x="4320" y="12240"/>
                      <a:pt x="0" y="720"/>
                    </a:cubicBezTo>
                    <a:lnTo>
                      <a:pt x="13680" y="0"/>
                    </a:lnTo>
                    <a:cubicBezTo>
                      <a:pt x="17280" y="12960"/>
                      <a:pt x="22320" y="28080"/>
                      <a:pt x="25920" y="41040"/>
                    </a:cubicBezTo>
                    <a:lnTo>
                      <a:pt x="33120" y="65520"/>
                    </a:lnTo>
                    <a:lnTo>
                      <a:pt x="34560" y="65520"/>
                    </a:lnTo>
                    <a:lnTo>
                      <a:pt x="41760" y="40320"/>
                    </a:lnTo>
                    <a:cubicBezTo>
                      <a:pt x="45360" y="27360"/>
                      <a:pt x="48960" y="14400"/>
                      <a:pt x="53280" y="720"/>
                    </a:cubicBezTo>
                    <a:lnTo>
                      <a:pt x="66240" y="720"/>
                    </a:lnTo>
                    <a:lnTo>
                      <a:pt x="77760" y="40320"/>
                    </a:lnTo>
                    <a:lnTo>
                      <a:pt x="84960" y="65520"/>
                    </a:lnTo>
                    <a:lnTo>
                      <a:pt x="86400" y="65520"/>
                    </a:lnTo>
                    <a:lnTo>
                      <a:pt x="93600" y="40320"/>
                    </a:lnTo>
                    <a:cubicBezTo>
                      <a:pt x="97200" y="27360"/>
                      <a:pt x="101520" y="12960"/>
                      <a:pt x="105120" y="1440"/>
                    </a:cubicBezTo>
                    <a:lnTo>
                      <a:pt x="118800" y="1440"/>
                    </a:lnTo>
                    <a:cubicBezTo>
                      <a:pt x="115200" y="12960"/>
                      <a:pt x="111600" y="24480"/>
                      <a:pt x="107280" y="36000"/>
                    </a:cubicBezTo>
                    <a:lnTo>
                      <a:pt x="102960" y="49680"/>
                    </a:lnTo>
                    <a:cubicBezTo>
                      <a:pt x="99360" y="59760"/>
                      <a:pt x="96480" y="69840"/>
                      <a:pt x="92880" y="79920"/>
                    </a:cubicBezTo>
                    <a:lnTo>
                      <a:pt x="77760" y="79920"/>
                    </a:lnTo>
                    <a:cubicBezTo>
                      <a:pt x="74160" y="67680"/>
                      <a:pt x="69840" y="54000"/>
                      <a:pt x="66240" y="42480"/>
                    </a:cubicBezTo>
                    <a:lnTo>
                      <a:pt x="59040" y="19440"/>
                    </a:lnTo>
                    <a:lnTo>
                      <a:pt x="57600" y="19440"/>
                    </a:lnTo>
                    <a:lnTo>
                      <a:pt x="51120" y="42480"/>
                    </a:lnTo>
                    <a:cubicBezTo>
                      <a:pt x="47520" y="54000"/>
                      <a:pt x="43920" y="67680"/>
                      <a:pt x="40320" y="79920"/>
                    </a:cubicBezTo>
                    <a:lnTo>
                      <a:pt x="2592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7" name="Vrije vorm: vorm 386">
                <a:extLst>
                  <a:ext uri="{FF2B5EF4-FFF2-40B4-BE49-F238E27FC236}">
                    <a16:creationId xmlns:a16="http://schemas.microsoft.com/office/drawing/2014/main" id="{DF32B7D4-9029-F6FE-86EE-54EC7C7C7A69}"/>
                  </a:ext>
                </a:extLst>
              </p:cNvPr>
              <p:cNvSpPr/>
              <p:nvPr/>
            </p:nvSpPr>
            <p:spPr>
              <a:xfrm>
                <a:off x="5926320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8" name="Vrije vorm: vorm 387">
                <a:extLst>
                  <a:ext uri="{FF2B5EF4-FFF2-40B4-BE49-F238E27FC236}">
                    <a16:creationId xmlns:a16="http://schemas.microsoft.com/office/drawing/2014/main" id="{02E8D0B6-B425-5476-6AD7-C8833979F8CD}"/>
                  </a:ext>
                </a:extLst>
              </p:cNvPr>
              <p:cNvSpPr/>
              <p:nvPr/>
            </p:nvSpPr>
            <p:spPr>
              <a:xfrm>
                <a:off x="602640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9" name="Vrije vorm: vorm 388">
                <a:extLst>
                  <a:ext uri="{FF2B5EF4-FFF2-40B4-BE49-F238E27FC236}">
                    <a16:creationId xmlns:a16="http://schemas.microsoft.com/office/drawing/2014/main" id="{3D44E845-3177-AFAA-9076-06B0A448BCB8}"/>
                  </a:ext>
                </a:extLst>
              </p:cNvPr>
              <p:cNvSpPr/>
              <p:nvPr/>
            </p:nvSpPr>
            <p:spPr>
              <a:xfrm>
                <a:off x="6089759" y="2643120"/>
                <a:ext cx="69840" cy="117359"/>
              </a:xfrm>
              <a:custGeom>
                <a:avLst/>
                <a:gdLst>
                  <a:gd name="connsiteX0" fmla="*/ 41760 w 69840"/>
                  <a:gd name="connsiteY0" fmla="*/ 89280 h 117359"/>
                  <a:gd name="connsiteX1" fmla="*/ 69840 w 69840"/>
                  <a:gd name="connsiteY1" fmla="*/ 117360 h 117359"/>
                  <a:gd name="connsiteX2" fmla="*/ 52560 w 69840"/>
                  <a:gd name="connsiteY2" fmla="*/ 117360 h 117359"/>
                  <a:gd name="connsiteX3" fmla="*/ 30960 w 69840"/>
                  <a:gd name="connsiteY3" fmla="*/ 95760 h 117359"/>
                  <a:gd name="connsiteX4" fmla="*/ 17280 w 69840"/>
                  <a:gd name="connsiteY4" fmla="*/ 82080 h 117359"/>
                  <a:gd name="connsiteX5" fmla="*/ 12960 w 69840"/>
                  <a:gd name="connsiteY5" fmla="*/ 82080 h 117359"/>
                  <a:gd name="connsiteX6" fmla="*/ 12960 w 69840"/>
                  <a:gd name="connsiteY6" fmla="*/ 84240 h 117359"/>
                  <a:gd name="connsiteX7" fmla="*/ 12960 w 69840"/>
                  <a:gd name="connsiteY7" fmla="*/ 116640 h 117359"/>
                  <a:gd name="connsiteX8" fmla="*/ 0 w 69840"/>
                  <a:gd name="connsiteY8" fmla="*/ 116640 h 117359"/>
                  <a:gd name="connsiteX9" fmla="*/ 0 w 69840"/>
                  <a:gd name="connsiteY9" fmla="*/ 82080 h 117359"/>
                  <a:gd name="connsiteX10" fmla="*/ 0 w 69840"/>
                  <a:gd name="connsiteY10" fmla="*/ 38880 h 117359"/>
                  <a:gd name="connsiteX11" fmla="*/ 0 w 69840"/>
                  <a:gd name="connsiteY11" fmla="*/ 1440 h 117359"/>
                  <a:gd name="connsiteX12" fmla="*/ 12960 w 69840"/>
                  <a:gd name="connsiteY12" fmla="*/ 0 h 117359"/>
                  <a:gd name="connsiteX13" fmla="*/ 12960 w 69840"/>
                  <a:gd name="connsiteY13" fmla="*/ 39600 h 117359"/>
                  <a:gd name="connsiteX14" fmla="*/ 12960 w 69840"/>
                  <a:gd name="connsiteY14" fmla="*/ 73440 h 117359"/>
                  <a:gd name="connsiteX15" fmla="*/ 18000 w 69840"/>
                  <a:gd name="connsiteY15" fmla="*/ 73440 h 117359"/>
                  <a:gd name="connsiteX16" fmla="*/ 29520 w 69840"/>
                  <a:gd name="connsiteY16" fmla="*/ 61200 h 117359"/>
                  <a:gd name="connsiteX17" fmla="*/ 50400 w 69840"/>
                  <a:gd name="connsiteY17" fmla="*/ 38880 h 117359"/>
                  <a:gd name="connsiteX18" fmla="*/ 66240 w 69840"/>
                  <a:gd name="connsiteY18" fmla="*/ 38880 h 117359"/>
                  <a:gd name="connsiteX19" fmla="*/ 39600 w 69840"/>
                  <a:gd name="connsiteY19" fmla="*/ 66240 h 117359"/>
                  <a:gd name="connsiteX20" fmla="*/ 28800 w 69840"/>
                  <a:gd name="connsiteY20" fmla="*/ 77040 h 117359"/>
                  <a:gd name="connsiteX21" fmla="*/ 41760 w 69840"/>
                  <a:gd name="connsiteY21" fmla="*/ 89280 h 11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9840" h="117359">
                    <a:moveTo>
                      <a:pt x="41760" y="89280"/>
                    </a:moveTo>
                    <a:cubicBezTo>
                      <a:pt x="51120" y="98640"/>
                      <a:pt x="60480" y="108000"/>
                      <a:pt x="69840" y="117360"/>
                    </a:cubicBezTo>
                    <a:lnTo>
                      <a:pt x="52560" y="117360"/>
                    </a:lnTo>
                    <a:cubicBezTo>
                      <a:pt x="45360" y="110160"/>
                      <a:pt x="38160" y="102960"/>
                      <a:pt x="30960" y="95760"/>
                    </a:cubicBezTo>
                    <a:lnTo>
                      <a:pt x="17280" y="82080"/>
                    </a:lnTo>
                    <a:lnTo>
                      <a:pt x="12960" y="82080"/>
                    </a:lnTo>
                    <a:lnTo>
                      <a:pt x="12960" y="84240"/>
                    </a:lnTo>
                    <a:lnTo>
                      <a:pt x="12960" y="116640"/>
                    </a:lnTo>
                    <a:lnTo>
                      <a:pt x="0" y="116640"/>
                    </a:lnTo>
                    <a:lnTo>
                      <a:pt x="0" y="82080"/>
                    </a:lnTo>
                    <a:lnTo>
                      <a:pt x="0" y="38880"/>
                    </a:lnTo>
                    <a:lnTo>
                      <a:pt x="0" y="1440"/>
                    </a:lnTo>
                    <a:lnTo>
                      <a:pt x="12960" y="0"/>
                    </a:lnTo>
                    <a:lnTo>
                      <a:pt x="12960" y="39600"/>
                    </a:lnTo>
                    <a:lnTo>
                      <a:pt x="12960" y="73440"/>
                    </a:lnTo>
                    <a:lnTo>
                      <a:pt x="18000" y="73440"/>
                    </a:lnTo>
                    <a:lnTo>
                      <a:pt x="29520" y="61200"/>
                    </a:lnTo>
                    <a:cubicBezTo>
                      <a:pt x="36720" y="54000"/>
                      <a:pt x="43200" y="46080"/>
                      <a:pt x="50400" y="38880"/>
                    </a:cubicBezTo>
                    <a:lnTo>
                      <a:pt x="66240" y="38880"/>
                    </a:lnTo>
                    <a:lnTo>
                      <a:pt x="39600" y="66240"/>
                    </a:lnTo>
                    <a:lnTo>
                      <a:pt x="28800" y="77040"/>
                    </a:lnTo>
                    <a:lnTo>
                      <a:pt x="41760" y="892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0" name="Vrije vorm: vorm 389">
                <a:extLst>
                  <a:ext uri="{FF2B5EF4-FFF2-40B4-BE49-F238E27FC236}">
                    <a16:creationId xmlns:a16="http://schemas.microsoft.com/office/drawing/2014/main" id="{6E2433CC-5E4A-052F-C370-03D505002455}"/>
                  </a:ext>
                </a:extLst>
              </p:cNvPr>
              <p:cNvSpPr/>
              <p:nvPr/>
            </p:nvSpPr>
            <p:spPr>
              <a:xfrm>
                <a:off x="6171120" y="2679840"/>
                <a:ext cx="55439" cy="82079"/>
              </a:xfrm>
              <a:custGeom>
                <a:avLst/>
                <a:gdLst>
                  <a:gd name="connsiteX0" fmla="*/ 0 w 55439"/>
                  <a:gd name="connsiteY0" fmla="*/ 76320 h 82079"/>
                  <a:gd name="connsiteX1" fmla="*/ 720 w 55439"/>
                  <a:gd name="connsiteY1" fmla="*/ 64080 h 82079"/>
                  <a:gd name="connsiteX2" fmla="*/ 25920 w 55439"/>
                  <a:gd name="connsiteY2" fmla="*/ 70560 h 82079"/>
                  <a:gd name="connsiteX3" fmla="*/ 41760 w 55439"/>
                  <a:gd name="connsiteY3" fmla="*/ 58320 h 82079"/>
                  <a:gd name="connsiteX4" fmla="*/ 21600 w 55439"/>
                  <a:gd name="connsiteY4" fmla="*/ 45360 h 82079"/>
                  <a:gd name="connsiteX5" fmla="*/ 0 w 55439"/>
                  <a:gd name="connsiteY5" fmla="*/ 23040 h 82079"/>
                  <a:gd name="connsiteX6" fmla="*/ 25920 w 55439"/>
                  <a:gd name="connsiteY6" fmla="*/ 0 h 82079"/>
                  <a:gd name="connsiteX7" fmla="*/ 50400 w 55439"/>
                  <a:gd name="connsiteY7" fmla="*/ 5760 h 82079"/>
                  <a:gd name="connsiteX8" fmla="*/ 48960 w 55439"/>
                  <a:gd name="connsiteY8" fmla="*/ 18000 h 82079"/>
                  <a:gd name="connsiteX9" fmla="*/ 26640 w 55439"/>
                  <a:gd name="connsiteY9" fmla="*/ 11520 h 82079"/>
                  <a:gd name="connsiteX10" fmla="*/ 12960 w 55439"/>
                  <a:gd name="connsiteY10" fmla="*/ 23040 h 82079"/>
                  <a:gd name="connsiteX11" fmla="*/ 30240 w 55439"/>
                  <a:gd name="connsiteY11" fmla="*/ 36000 h 82079"/>
                  <a:gd name="connsiteX12" fmla="*/ 55440 w 55439"/>
                  <a:gd name="connsiteY12" fmla="*/ 58320 h 82079"/>
                  <a:gd name="connsiteX13" fmla="*/ 26640 w 55439"/>
                  <a:gd name="connsiteY13" fmla="*/ 82080 h 82079"/>
                  <a:gd name="connsiteX14" fmla="*/ 0 w 55439"/>
                  <a:gd name="connsiteY14" fmla="*/ 7632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39" h="82079">
                    <a:moveTo>
                      <a:pt x="0" y="76320"/>
                    </a:moveTo>
                    <a:lnTo>
                      <a:pt x="720" y="64080"/>
                    </a:lnTo>
                    <a:cubicBezTo>
                      <a:pt x="7920" y="68400"/>
                      <a:pt x="17280" y="70560"/>
                      <a:pt x="25920" y="70560"/>
                    </a:cubicBezTo>
                    <a:cubicBezTo>
                      <a:pt x="34560" y="70560"/>
                      <a:pt x="41760" y="68400"/>
                      <a:pt x="41760" y="58320"/>
                    </a:cubicBezTo>
                    <a:cubicBezTo>
                      <a:pt x="41760" y="51840"/>
                      <a:pt x="36720" y="49680"/>
                      <a:pt x="21600" y="45360"/>
                    </a:cubicBezTo>
                    <a:cubicBezTo>
                      <a:pt x="9360" y="41760"/>
                      <a:pt x="0" y="36720"/>
                      <a:pt x="0" y="23040"/>
                    </a:cubicBezTo>
                    <a:cubicBezTo>
                      <a:pt x="0" y="8640"/>
                      <a:pt x="10080" y="0"/>
                      <a:pt x="25920" y="0"/>
                    </a:cubicBezTo>
                    <a:cubicBezTo>
                      <a:pt x="36000" y="0"/>
                      <a:pt x="45360" y="2880"/>
                      <a:pt x="50400" y="5760"/>
                    </a:cubicBezTo>
                    <a:lnTo>
                      <a:pt x="48960" y="18000"/>
                    </a:lnTo>
                    <a:cubicBezTo>
                      <a:pt x="41040" y="12960"/>
                      <a:pt x="32400" y="11520"/>
                      <a:pt x="26640" y="11520"/>
                    </a:cubicBezTo>
                    <a:cubicBezTo>
                      <a:pt x="20160" y="11520"/>
                      <a:pt x="12960" y="13680"/>
                      <a:pt x="12960" y="23040"/>
                    </a:cubicBezTo>
                    <a:cubicBezTo>
                      <a:pt x="12960" y="29520"/>
                      <a:pt x="16560" y="32400"/>
                      <a:pt x="30240" y="36000"/>
                    </a:cubicBezTo>
                    <a:cubicBezTo>
                      <a:pt x="46080" y="40320"/>
                      <a:pt x="55440" y="44640"/>
                      <a:pt x="55440" y="58320"/>
                    </a:cubicBezTo>
                    <a:cubicBezTo>
                      <a:pt x="55440" y="72000"/>
                      <a:pt x="46800" y="82080"/>
                      <a:pt x="26640" y="82080"/>
                    </a:cubicBezTo>
                    <a:cubicBezTo>
                      <a:pt x="17280" y="82080"/>
                      <a:pt x="6480" y="79920"/>
                      <a:pt x="0" y="763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1" name="Vrije vorm: vorm 390">
                <a:extLst>
                  <a:ext uri="{FF2B5EF4-FFF2-40B4-BE49-F238E27FC236}">
                    <a16:creationId xmlns:a16="http://schemas.microsoft.com/office/drawing/2014/main" id="{F449E17E-0EEF-318C-8E27-E510A780E67C}"/>
                  </a:ext>
                </a:extLst>
              </p:cNvPr>
              <p:cNvSpPr/>
              <p:nvPr/>
            </p:nvSpPr>
            <p:spPr>
              <a:xfrm>
                <a:off x="6248159" y="2679840"/>
                <a:ext cx="72000" cy="111600"/>
              </a:xfrm>
              <a:custGeom>
                <a:avLst/>
                <a:gdLst>
                  <a:gd name="connsiteX0" fmla="*/ 0 w 72000"/>
                  <a:gd name="connsiteY0" fmla="*/ 111600 h 111600"/>
                  <a:gd name="connsiteX1" fmla="*/ 0 w 72000"/>
                  <a:gd name="connsiteY1" fmla="*/ 76320 h 111600"/>
                  <a:gd name="connsiteX2" fmla="*/ 0 w 72000"/>
                  <a:gd name="connsiteY2" fmla="*/ 38160 h 111600"/>
                  <a:gd name="connsiteX3" fmla="*/ 0 w 72000"/>
                  <a:gd name="connsiteY3" fmla="*/ 2160 h 111600"/>
                  <a:gd name="connsiteX4" fmla="*/ 12240 w 72000"/>
                  <a:gd name="connsiteY4" fmla="*/ 1440 h 111600"/>
                  <a:gd name="connsiteX5" fmla="*/ 12240 w 72000"/>
                  <a:gd name="connsiteY5" fmla="*/ 11520 h 111600"/>
                  <a:gd name="connsiteX6" fmla="*/ 13680 w 72000"/>
                  <a:gd name="connsiteY6" fmla="*/ 11520 h 111600"/>
                  <a:gd name="connsiteX7" fmla="*/ 38160 w 72000"/>
                  <a:gd name="connsiteY7" fmla="*/ 0 h 111600"/>
                  <a:gd name="connsiteX8" fmla="*/ 72000 w 72000"/>
                  <a:gd name="connsiteY8" fmla="*/ 41040 h 111600"/>
                  <a:gd name="connsiteX9" fmla="*/ 38160 w 72000"/>
                  <a:gd name="connsiteY9" fmla="*/ 82080 h 111600"/>
                  <a:gd name="connsiteX10" fmla="*/ 13680 w 72000"/>
                  <a:gd name="connsiteY10" fmla="*/ 70560 h 111600"/>
                  <a:gd name="connsiteX11" fmla="*/ 12240 w 72000"/>
                  <a:gd name="connsiteY11" fmla="*/ 70560 h 111600"/>
                  <a:gd name="connsiteX12" fmla="*/ 12240 w 72000"/>
                  <a:gd name="connsiteY12" fmla="*/ 77040 h 111600"/>
                  <a:gd name="connsiteX13" fmla="*/ 12240 w 72000"/>
                  <a:gd name="connsiteY13" fmla="*/ 110880 h 111600"/>
                  <a:gd name="connsiteX14" fmla="*/ 0 w 72000"/>
                  <a:gd name="connsiteY14" fmla="*/ 111600 h 111600"/>
                  <a:gd name="connsiteX15" fmla="*/ 58320 w 72000"/>
                  <a:gd name="connsiteY15" fmla="*/ 41040 h 111600"/>
                  <a:gd name="connsiteX16" fmla="*/ 33840 w 72000"/>
                  <a:gd name="connsiteY16" fmla="*/ 12240 h 111600"/>
                  <a:gd name="connsiteX17" fmla="*/ 12960 w 72000"/>
                  <a:gd name="connsiteY17" fmla="*/ 23040 h 111600"/>
                  <a:gd name="connsiteX18" fmla="*/ 12960 w 72000"/>
                  <a:gd name="connsiteY18" fmla="*/ 58320 h 111600"/>
                  <a:gd name="connsiteX19" fmla="*/ 34560 w 72000"/>
                  <a:gd name="connsiteY19" fmla="*/ 71280 h 111600"/>
                  <a:gd name="connsiteX20" fmla="*/ 58320 w 72000"/>
                  <a:gd name="connsiteY20" fmla="*/ 4104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2000" h="111600">
                    <a:moveTo>
                      <a:pt x="0" y="111600"/>
                    </a:moveTo>
                    <a:lnTo>
                      <a:pt x="0" y="7632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2240" y="1440"/>
                    </a:lnTo>
                    <a:lnTo>
                      <a:pt x="12240" y="11520"/>
                    </a:lnTo>
                    <a:lnTo>
                      <a:pt x="13680" y="11520"/>
                    </a:lnTo>
                    <a:cubicBezTo>
                      <a:pt x="18000" y="5040"/>
                      <a:pt x="27360" y="0"/>
                      <a:pt x="38160" y="0"/>
                    </a:cubicBezTo>
                    <a:cubicBezTo>
                      <a:pt x="59760" y="0"/>
                      <a:pt x="72000" y="17280"/>
                      <a:pt x="72000" y="41040"/>
                    </a:cubicBezTo>
                    <a:cubicBezTo>
                      <a:pt x="72000" y="63360"/>
                      <a:pt x="61200" y="82080"/>
                      <a:pt x="38160" y="82080"/>
                    </a:cubicBezTo>
                    <a:cubicBezTo>
                      <a:pt x="27360" y="82080"/>
                      <a:pt x="19440" y="77760"/>
                      <a:pt x="13680" y="70560"/>
                    </a:cubicBezTo>
                    <a:lnTo>
                      <a:pt x="12240" y="70560"/>
                    </a:lnTo>
                    <a:lnTo>
                      <a:pt x="12240" y="77040"/>
                    </a:lnTo>
                    <a:lnTo>
                      <a:pt x="12240" y="110880"/>
                    </a:lnTo>
                    <a:lnTo>
                      <a:pt x="0" y="111600"/>
                    </a:lnTo>
                    <a:close/>
                    <a:moveTo>
                      <a:pt x="58320" y="41040"/>
                    </a:moveTo>
                    <a:cubicBezTo>
                      <a:pt x="58320" y="25200"/>
                      <a:pt x="50400" y="12240"/>
                      <a:pt x="33840" y="12240"/>
                    </a:cubicBezTo>
                    <a:cubicBezTo>
                      <a:pt x="25200" y="12240"/>
                      <a:pt x="17280" y="15840"/>
                      <a:pt x="12960" y="23040"/>
                    </a:cubicBezTo>
                    <a:lnTo>
                      <a:pt x="12960" y="58320"/>
                    </a:lnTo>
                    <a:cubicBezTo>
                      <a:pt x="18000" y="66240"/>
                      <a:pt x="24480" y="71280"/>
                      <a:pt x="34560" y="71280"/>
                    </a:cubicBezTo>
                    <a:cubicBezTo>
                      <a:pt x="51120" y="70560"/>
                      <a:pt x="58320" y="56160"/>
                      <a:pt x="583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2" name="Vrije vorm: vorm 391">
                <a:extLst>
                  <a:ext uri="{FF2B5EF4-FFF2-40B4-BE49-F238E27FC236}">
                    <a16:creationId xmlns:a16="http://schemas.microsoft.com/office/drawing/2014/main" id="{582FD8BB-103C-9C69-6D62-B45A13AD1E8C}"/>
                  </a:ext>
                </a:extLst>
              </p:cNvPr>
              <p:cNvSpPr/>
              <p:nvPr/>
            </p:nvSpPr>
            <p:spPr>
              <a:xfrm>
                <a:off x="6336720" y="26798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528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3" name="Vrije vorm: vorm 392">
                <a:extLst>
                  <a:ext uri="{FF2B5EF4-FFF2-40B4-BE49-F238E27FC236}">
                    <a16:creationId xmlns:a16="http://schemas.microsoft.com/office/drawing/2014/main" id="{C724ADB6-CC26-E99D-331B-8AF5050AE1D6}"/>
                  </a:ext>
                </a:extLst>
              </p:cNvPr>
              <p:cNvSpPr/>
              <p:nvPr/>
            </p:nvSpPr>
            <p:spPr>
              <a:xfrm>
                <a:off x="6418800" y="26798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4" name="Vrije vorm: vorm 393">
                <a:extLst>
                  <a:ext uri="{FF2B5EF4-FFF2-40B4-BE49-F238E27FC236}">
                    <a16:creationId xmlns:a16="http://schemas.microsoft.com/office/drawing/2014/main" id="{F95EE77F-C461-7BB0-2D7F-1E7587909227}"/>
                  </a:ext>
                </a:extLst>
              </p:cNvPr>
              <p:cNvSpPr/>
              <p:nvPr/>
            </p:nvSpPr>
            <p:spPr>
              <a:xfrm>
                <a:off x="6496559" y="2679840"/>
                <a:ext cx="68940" cy="82079"/>
              </a:xfrm>
              <a:custGeom>
                <a:avLst/>
                <a:gdLst>
                  <a:gd name="connsiteX0" fmla="*/ 68400 w 68940"/>
                  <a:gd name="connsiteY0" fmla="*/ 43920 h 82079"/>
                  <a:gd name="connsiteX1" fmla="*/ 13680 w 68940"/>
                  <a:gd name="connsiteY1" fmla="*/ 43920 h 82079"/>
                  <a:gd name="connsiteX2" fmla="*/ 42480 w 68940"/>
                  <a:gd name="connsiteY2" fmla="*/ 70560 h 82079"/>
                  <a:gd name="connsiteX3" fmla="*/ 66240 w 68940"/>
                  <a:gd name="connsiteY3" fmla="*/ 64800 h 82079"/>
                  <a:gd name="connsiteX4" fmla="*/ 66960 w 68940"/>
                  <a:gd name="connsiteY4" fmla="*/ 76320 h 82079"/>
                  <a:gd name="connsiteX5" fmla="*/ 41040 w 68940"/>
                  <a:gd name="connsiteY5" fmla="*/ 82080 h 82079"/>
                  <a:gd name="connsiteX6" fmla="*/ 0 w 68940"/>
                  <a:gd name="connsiteY6" fmla="*/ 40320 h 82079"/>
                  <a:gd name="connsiteX7" fmla="*/ 36000 w 68940"/>
                  <a:gd name="connsiteY7" fmla="*/ 0 h 82079"/>
                  <a:gd name="connsiteX8" fmla="*/ 68400 w 68940"/>
                  <a:gd name="connsiteY8" fmla="*/ 33840 h 82079"/>
                  <a:gd name="connsiteX9" fmla="*/ 68400 w 68940"/>
                  <a:gd name="connsiteY9" fmla="*/ 43920 h 82079"/>
                  <a:gd name="connsiteX10" fmla="*/ 13680 w 68940"/>
                  <a:gd name="connsiteY10" fmla="*/ 34560 h 82079"/>
                  <a:gd name="connsiteX11" fmla="*/ 56880 w 68940"/>
                  <a:gd name="connsiteY11" fmla="*/ 33840 h 82079"/>
                  <a:gd name="connsiteX12" fmla="*/ 56880 w 68940"/>
                  <a:gd name="connsiteY12" fmla="*/ 33120 h 82079"/>
                  <a:gd name="connsiteX13" fmla="*/ 36720 w 68940"/>
                  <a:gd name="connsiteY13" fmla="*/ 10080 h 82079"/>
                  <a:gd name="connsiteX14" fmla="*/ 13680 w 68940"/>
                  <a:gd name="connsiteY14" fmla="*/ 3456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940" h="82079">
                    <a:moveTo>
                      <a:pt x="68400" y="43920"/>
                    </a:moveTo>
                    <a:lnTo>
                      <a:pt x="13680" y="43920"/>
                    </a:lnTo>
                    <a:cubicBezTo>
                      <a:pt x="14400" y="60480"/>
                      <a:pt x="23760" y="70560"/>
                      <a:pt x="42480" y="70560"/>
                    </a:cubicBezTo>
                    <a:cubicBezTo>
                      <a:pt x="49680" y="70560"/>
                      <a:pt x="59040" y="69120"/>
                      <a:pt x="66240" y="64800"/>
                    </a:cubicBezTo>
                    <a:lnTo>
                      <a:pt x="66960" y="76320"/>
                    </a:lnTo>
                    <a:cubicBezTo>
                      <a:pt x="61200" y="79920"/>
                      <a:pt x="51840" y="82080"/>
                      <a:pt x="41040" y="82080"/>
                    </a:cubicBezTo>
                    <a:cubicBezTo>
                      <a:pt x="12960" y="82080"/>
                      <a:pt x="0" y="64800"/>
                      <a:pt x="0" y="40320"/>
                    </a:cubicBezTo>
                    <a:cubicBezTo>
                      <a:pt x="0" y="16560"/>
                      <a:pt x="13680" y="0"/>
                      <a:pt x="36000" y="0"/>
                    </a:cubicBezTo>
                    <a:cubicBezTo>
                      <a:pt x="56160" y="0"/>
                      <a:pt x="68400" y="11520"/>
                      <a:pt x="68400" y="33840"/>
                    </a:cubicBezTo>
                    <a:cubicBezTo>
                      <a:pt x="69120" y="38160"/>
                      <a:pt x="69120" y="41040"/>
                      <a:pt x="68400" y="43920"/>
                    </a:cubicBezTo>
                    <a:close/>
                    <a:moveTo>
                      <a:pt x="13680" y="34560"/>
                    </a:moveTo>
                    <a:lnTo>
                      <a:pt x="56880" y="33840"/>
                    </a:lnTo>
                    <a:lnTo>
                      <a:pt x="56880" y="33120"/>
                    </a:lnTo>
                    <a:cubicBezTo>
                      <a:pt x="56880" y="18000"/>
                      <a:pt x="48960" y="10080"/>
                      <a:pt x="36720" y="10080"/>
                    </a:cubicBezTo>
                    <a:cubicBezTo>
                      <a:pt x="23760" y="10800"/>
                      <a:pt x="15840" y="20160"/>
                      <a:pt x="13680" y="34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5" name="Vrije vorm: vorm 394">
                <a:extLst>
                  <a:ext uri="{FF2B5EF4-FFF2-40B4-BE49-F238E27FC236}">
                    <a16:creationId xmlns:a16="http://schemas.microsoft.com/office/drawing/2014/main" id="{037871F4-C55A-D438-F6D1-93D3DA8F17D3}"/>
                  </a:ext>
                </a:extLst>
              </p:cNvPr>
              <p:cNvSpPr/>
              <p:nvPr/>
            </p:nvSpPr>
            <p:spPr>
              <a:xfrm>
                <a:off x="6606720" y="2642400"/>
                <a:ext cx="58320" cy="118079"/>
              </a:xfrm>
              <a:custGeom>
                <a:avLst/>
                <a:gdLst>
                  <a:gd name="connsiteX0" fmla="*/ 27360 w 58320"/>
                  <a:gd name="connsiteY0" fmla="*/ 29520 h 118079"/>
                  <a:gd name="connsiteX1" fmla="*/ 27360 w 58320"/>
                  <a:gd name="connsiteY1" fmla="*/ 39600 h 118079"/>
                  <a:gd name="connsiteX2" fmla="*/ 54720 w 58320"/>
                  <a:gd name="connsiteY2" fmla="*/ 39600 h 118079"/>
                  <a:gd name="connsiteX3" fmla="*/ 54720 w 58320"/>
                  <a:gd name="connsiteY3" fmla="*/ 49680 h 118079"/>
                  <a:gd name="connsiteX4" fmla="*/ 28080 w 58320"/>
                  <a:gd name="connsiteY4" fmla="*/ 49680 h 118079"/>
                  <a:gd name="connsiteX5" fmla="*/ 28080 w 58320"/>
                  <a:gd name="connsiteY5" fmla="*/ 83520 h 118079"/>
                  <a:gd name="connsiteX6" fmla="*/ 28080 w 58320"/>
                  <a:gd name="connsiteY6" fmla="*/ 118080 h 118079"/>
                  <a:gd name="connsiteX7" fmla="*/ 15120 w 58320"/>
                  <a:gd name="connsiteY7" fmla="*/ 118080 h 118079"/>
                  <a:gd name="connsiteX8" fmla="*/ 15120 w 58320"/>
                  <a:gd name="connsiteY8" fmla="*/ 83520 h 118079"/>
                  <a:gd name="connsiteX9" fmla="*/ 15120 w 58320"/>
                  <a:gd name="connsiteY9" fmla="*/ 75600 h 118079"/>
                  <a:gd name="connsiteX10" fmla="*/ 15120 w 58320"/>
                  <a:gd name="connsiteY10" fmla="*/ 49680 h 118079"/>
                  <a:gd name="connsiteX11" fmla="*/ 0 w 58320"/>
                  <a:gd name="connsiteY11" fmla="*/ 49680 h 118079"/>
                  <a:gd name="connsiteX12" fmla="*/ 0 w 58320"/>
                  <a:gd name="connsiteY12" fmla="*/ 39600 h 118079"/>
                  <a:gd name="connsiteX13" fmla="*/ 15120 w 58320"/>
                  <a:gd name="connsiteY13" fmla="*/ 39600 h 118079"/>
                  <a:gd name="connsiteX14" fmla="*/ 15120 w 58320"/>
                  <a:gd name="connsiteY14" fmla="*/ 29520 h 118079"/>
                  <a:gd name="connsiteX15" fmla="*/ 43920 w 58320"/>
                  <a:gd name="connsiteY15" fmla="*/ 0 h 118079"/>
                  <a:gd name="connsiteX16" fmla="*/ 58320 w 58320"/>
                  <a:gd name="connsiteY16" fmla="*/ 2160 h 118079"/>
                  <a:gd name="connsiteX17" fmla="*/ 56880 w 58320"/>
                  <a:gd name="connsiteY17" fmla="*/ 13680 h 118079"/>
                  <a:gd name="connsiteX18" fmla="*/ 45360 w 58320"/>
                  <a:gd name="connsiteY18" fmla="*/ 11520 h 118079"/>
                  <a:gd name="connsiteX19" fmla="*/ 27360 w 58320"/>
                  <a:gd name="connsiteY19" fmla="*/ 2952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20" h="118079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312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6" name="Vrije vorm: vorm 395">
                <a:extLst>
                  <a:ext uri="{FF2B5EF4-FFF2-40B4-BE49-F238E27FC236}">
                    <a16:creationId xmlns:a16="http://schemas.microsoft.com/office/drawing/2014/main" id="{DC9E2AFF-0B04-F57B-08A4-99D91745CAE9}"/>
                  </a:ext>
                </a:extLst>
              </p:cNvPr>
              <p:cNvSpPr/>
              <p:nvPr/>
            </p:nvSpPr>
            <p:spPr>
              <a:xfrm>
                <a:off x="666935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7" name="Vrije vorm: vorm 396">
                <a:extLst>
                  <a:ext uri="{FF2B5EF4-FFF2-40B4-BE49-F238E27FC236}">
                    <a16:creationId xmlns:a16="http://schemas.microsoft.com/office/drawing/2014/main" id="{D70A841C-E2AE-20C5-0298-6355F392A773}"/>
                  </a:ext>
                </a:extLst>
              </p:cNvPr>
              <p:cNvSpPr/>
              <p:nvPr/>
            </p:nvSpPr>
            <p:spPr>
              <a:xfrm>
                <a:off x="6770159" y="2679840"/>
                <a:ext cx="46080" cy="80639"/>
              </a:xfrm>
              <a:custGeom>
                <a:avLst/>
                <a:gdLst>
                  <a:gd name="connsiteX0" fmla="*/ 0 w 46080"/>
                  <a:gd name="connsiteY0" fmla="*/ 80640 h 80639"/>
                  <a:gd name="connsiteX1" fmla="*/ 0 w 46080"/>
                  <a:gd name="connsiteY1" fmla="*/ 46080 h 80639"/>
                  <a:gd name="connsiteX2" fmla="*/ 0 w 46080"/>
                  <a:gd name="connsiteY2" fmla="*/ 38160 h 80639"/>
                  <a:gd name="connsiteX3" fmla="*/ 0 w 46080"/>
                  <a:gd name="connsiteY3" fmla="*/ 2160 h 80639"/>
                  <a:gd name="connsiteX4" fmla="*/ 11520 w 46080"/>
                  <a:gd name="connsiteY4" fmla="*/ 1440 h 80639"/>
                  <a:gd name="connsiteX5" fmla="*/ 12240 w 46080"/>
                  <a:gd name="connsiteY5" fmla="*/ 17280 h 80639"/>
                  <a:gd name="connsiteX6" fmla="*/ 13680 w 46080"/>
                  <a:gd name="connsiteY6" fmla="*/ 17280 h 80639"/>
                  <a:gd name="connsiteX7" fmla="*/ 37440 w 46080"/>
                  <a:gd name="connsiteY7" fmla="*/ 0 h 80639"/>
                  <a:gd name="connsiteX8" fmla="*/ 46080 w 46080"/>
                  <a:gd name="connsiteY8" fmla="*/ 1440 h 80639"/>
                  <a:gd name="connsiteX9" fmla="*/ 44640 w 46080"/>
                  <a:gd name="connsiteY9" fmla="*/ 14400 h 80639"/>
                  <a:gd name="connsiteX10" fmla="*/ 35280 w 46080"/>
                  <a:gd name="connsiteY10" fmla="*/ 12960 h 80639"/>
                  <a:gd name="connsiteX11" fmla="*/ 12960 w 46080"/>
                  <a:gd name="connsiteY11" fmla="*/ 33840 h 80639"/>
                  <a:gd name="connsiteX12" fmla="*/ 12960 w 46080"/>
                  <a:gd name="connsiteY12" fmla="*/ 46080 h 80639"/>
                  <a:gd name="connsiteX13" fmla="*/ 12960 w 46080"/>
                  <a:gd name="connsiteY13" fmla="*/ 79920 h 80639"/>
                  <a:gd name="connsiteX14" fmla="*/ 0 w 46080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8" name="Vrije vorm: vorm 397">
                <a:extLst>
                  <a:ext uri="{FF2B5EF4-FFF2-40B4-BE49-F238E27FC236}">
                    <a16:creationId xmlns:a16="http://schemas.microsoft.com/office/drawing/2014/main" id="{9A4D3BE0-85DC-F0DB-A7DB-D326939298B2}"/>
                  </a:ext>
                </a:extLst>
              </p:cNvPr>
              <p:cNvSpPr/>
              <p:nvPr/>
            </p:nvSpPr>
            <p:spPr>
              <a:xfrm>
                <a:off x="54979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9" name="Vrije vorm: vorm 398">
                <a:extLst>
                  <a:ext uri="{FF2B5EF4-FFF2-40B4-BE49-F238E27FC236}">
                    <a16:creationId xmlns:a16="http://schemas.microsoft.com/office/drawing/2014/main" id="{48157172-9B75-3972-1F54-7320D4B09309}"/>
                  </a:ext>
                </a:extLst>
              </p:cNvPr>
              <p:cNvSpPr/>
              <p:nvPr/>
            </p:nvSpPr>
            <p:spPr>
              <a:xfrm>
                <a:off x="557640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0" name="Vrije vorm: vorm 399">
                <a:extLst>
                  <a:ext uri="{FF2B5EF4-FFF2-40B4-BE49-F238E27FC236}">
                    <a16:creationId xmlns:a16="http://schemas.microsoft.com/office/drawing/2014/main" id="{50155652-2262-5E64-D8A1-8B18AB7ECDEA}"/>
                  </a:ext>
                </a:extLst>
              </p:cNvPr>
              <p:cNvSpPr/>
              <p:nvPr/>
            </p:nvSpPr>
            <p:spPr>
              <a:xfrm>
                <a:off x="5677920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1" name="Vrije vorm: vorm 400">
                <a:extLst>
                  <a:ext uri="{FF2B5EF4-FFF2-40B4-BE49-F238E27FC236}">
                    <a16:creationId xmlns:a16="http://schemas.microsoft.com/office/drawing/2014/main" id="{1EFF7BBD-C19C-09B8-4B91-0A5F7DB7C401}"/>
                  </a:ext>
                </a:extLst>
              </p:cNvPr>
              <p:cNvSpPr/>
              <p:nvPr/>
            </p:nvSpPr>
            <p:spPr>
              <a:xfrm>
                <a:off x="5816159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256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2" name="Vrije vorm: vorm 401">
                <a:extLst>
                  <a:ext uri="{FF2B5EF4-FFF2-40B4-BE49-F238E27FC236}">
                    <a16:creationId xmlns:a16="http://schemas.microsoft.com/office/drawing/2014/main" id="{F8244883-A2AA-C6CF-0C3D-545429B8A42C}"/>
                  </a:ext>
                </a:extLst>
              </p:cNvPr>
              <p:cNvSpPr/>
              <p:nvPr/>
            </p:nvSpPr>
            <p:spPr>
              <a:xfrm>
                <a:off x="5951520" y="28828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3" name="Vrije vorm: vorm 402">
                <a:extLst>
                  <a:ext uri="{FF2B5EF4-FFF2-40B4-BE49-F238E27FC236}">
                    <a16:creationId xmlns:a16="http://schemas.microsoft.com/office/drawing/2014/main" id="{A3EB857F-0C40-5D5D-540D-23C23D029FD5}"/>
                  </a:ext>
                </a:extLst>
              </p:cNvPr>
              <p:cNvSpPr/>
              <p:nvPr/>
            </p:nvSpPr>
            <p:spPr>
              <a:xfrm>
                <a:off x="60415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4" name="Vrije vorm: vorm 403">
                <a:extLst>
                  <a:ext uri="{FF2B5EF4-FFF2-40B4-BE49-F238E27FC236}">
                    <a16:creationId xmlns:a16="http://schemas.microsoft.com/office/drawing/2014/main" id="{7475BE4B-69C4-C1C4-C864-917BB3C7B0DC}"/>
                  </a:ext>
                </a:extLst>
              </p:cNvPr>
              <p:cNvSpPr/>
              <p:nvPr/>
            </p:nvSpPr>
            <p:spPr>
              <a:xfrm>
                <a:off x="612935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5" name="Vrije vorm: vorm 404">
                <a:extLst>
                  <a:ext uri="{FF2B5EF4-FFF2-40B4-BE49-F238E27FC236}">
                    <a16:creationId xmlns:a16="http://schemas.microsoft.com/office/drawing/2014/main" id="{E5F5ABB5-DBCF-B06D-14B8-3E3DB576A82F}"/>
                  </a:ext>
                </a:extLst>
              </p:cNvPr>
              <p:cNvSpPr/>
              <p:nvPr/>
            </p:nvSpPr>
            <p:spPr>
              <a:xfrm>
                <a:off x="61675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6" name="Vrije vorm: vorm 405">
                <a:extLst>
                  <a:ext uri="{FF2B5EF4-FFF2-40B4-BE49-F238E27FC236}">
                    <a16:creationId xmlns:a16="http://schemas.microsoft.com/office/drawing/2014/main" id="{8D528423-818A-BFDF-BEEB-D223F5FFBDA6}"/>
                  </a:ext>
                </a:extLst>
              </p:cNvPr>
              <p:cNvSpPr/>
              <p:nvPr/>
            </p:nvSpPr>
            <p:spPr>
              <a:xfrm>
                <a:off x="6246000" y="2881440"/>
                <a:ext cx="62640" cy="82079"/>
              </a:xfrm>
              <a:custGeom>
                <a:avLst/>
                <a:gdLst>
                  <a:gd name="connsiteX0" fmla="*/ 0 w 62640"/>
                  <a:gd name="connsiteY0" fmla="*/ 59760 h 82079"/>
                  <a:gd name="connsiteX1" fmla="*/ 25920 w 62640"/>
                  <a:gd name="connsiteY1" fmla="*/ 35280 h 82079"/>
                  <a:gd name="connsiteX2" fmla="*/ 50400 w 62640"/>
                  <a:gd name="connsiteY2" fmla="*/ 30960 h 82079"/>
                  <a:gd name="connsiteX3" fmla="*/ 31680 w 62640"/>
                  <a:gd name="connsiteY3" fmla="*/ 12240 h 82079"/>
                  <a:gd name="connsiteX4" fmla="*/ 4320 w 62640"/>
                  <a:gd name="connsiteY4" fmla="*/ 18720 h 82079"/>
                  <a:gd name="connsiteX5" fmla="*/ 3600 w 62640"/>
                  <a:gd name="connsiteY5" fmla="*/ 6480 h 82079"/>
                  <a:gd name="connsiteX6" fmla="*/ 34560 w 62640"/>
                  <a:gd name="connsiteY6" fmla="*/ 0 h 82079"/>
                  <a:gd name="connsiteX7" fmla="*/ 62640 w 62640"/>
                  <a:gd name="connsiteY7" fmla="*/ 27360 h 82079"/>
                  <a:gd name="connsiteX8" fmla="*/ 62640 w 62640"/>
                  <a:gd name="connsiteY8" fmla="*/ 47520 h 82079"/>
                  <a:gd name="connsiteX9" fmla="*/ 62640 w 62640"/>
                  <a:gd name="connsiteY9" fmla="*/ 57600 h 82079"/>
                  <a:gd name="connsiteX10" fmla="*/ 62640 w 62640"/>
                  <a:gd name="connsiteY10" fmla="*/ 80640 h 82079"/>
                  <a:gd name="connsiteX11" fmla="*/ 50400 w 62640"/>
                  <a:gd name="connsiteY11" fmla="*/ 80640 h 82079"/>
                  <a:gd name="connsiteX12" fmla="*/ 49680 w 62640"/>
                  <a:gd name="connsiteY12" fmla="*/ 69120 h 82079"/>
                  <a:gd name="connsiteX13" fmla="*/ 48240 w 62640"/>
                  <a:gd name="connsiteY13" fmla="*/ 69120 h 82079"/>
                  <a:gd name="connsiteX14" fmla="*/ 23040 w 62640"/>
                  <a:gd name="connsiteY14" fmla="*/ 82080 h 82079"/>
                  <a:gd name="connsiteX15" fmla="*/ 0 w 62640"/>
                  <a:gd name="connsiteY15" fmla="*/ 59760 h 82079"/>
                  <a:gd name="connsiteX16" fmla="*/ 50400 w 62640"/>
                  <a:gd name="connsiteY16" fmla="*/ 55440 h 82079"/>
                  <a:gd name="connsiteX17" fmla="*/ 50400 w 62640"/>
                  <a:gd name="connsiteY17" fmla="*/ 38160 h 82079"/>
                  <a:gd name="connsiteX18" fmla="*/ 29520 w 62640"/>
                  <a:gd name="connsiteY18" fmla="*/ 43200 h 82079"/>
                  <a:gd name="connsiteX19" fmla="*/ 13680 w 62640"/>
                  <a:gd name="connsiteY19" fmla="*/ 58320 h 82079"/>
                  <a:gd name="connsiteX20" fmla="*/ 28080 w 62640"/>
                  <a:gd name="connsiteY20" fmla="*/ 70560 h 82079"/>
                  <a:gd name="connsiteX21" fmla="*/ 50400 w 62640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40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10080" y="82080"/>
                      <a:pt x="0" y="73440"/>
                      <a:pt x="0" y="59760"/>
                    </a:cubicBezTo>
                    <a:close/>
                    <a:moveTo>
                      <a:pt x="50400" y="55440"/>
                    </a:moveTo>
                    <a:lnTo>
                      <a:pt x="50400" y="38160"/>
                    </a:lnTo>
                    <a:cubicBezTo>
                      <a:pt x="47520" y="39600"/>
                      <a:pt x="43920" y="41040"/>
                      <a:pt x="29520" y="43200"/>
                    </a:cubicBezTo>
                    <a:cubicBezTo>
                      <a:pt x="20160" y="44640"/>
                      <a:pt x="13680" y="48960"/>
                      <a:pt x="13680" y="58320"/>
                    </a:cubicBezTo>
                    <a:cubicBezTo>
                      <a:pt x="13680" y="67680"/>
                      <a:pt x="20160" y="70560"/>
                      <a:pt x="28080" y="70560"/>
                    </a:cubicBezTo>
                    <a:cubicBezTo>
                      <a:pt x="36000" y="71280"/>
                      <a:pt x="45360" y="66240"/>
                      <a:pt x="5040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7" name="Vrije vorm: vorm 406">
                <a:extLst>
                  <a:ext uri="{FF2B5EF4-FFF2-40B4-BE49-F238E27FC236}">
                    <a16:creationId xmlns:a16="http://schemas.microsoft.com/office/drawing/2014/main" id="{658D1EF2-CB7D-A0FB-88A5-EEBE75527AF8}"/>
                  </a:ext>
                </a:extLst>
              </p:cNvPr>
              <p:cNvSpPr/>
              <p:nvPr/>
            </p:nvSpPr>
            <p:spPr>
              <a:xfrm>
                <a:off x="6325200" y="2855520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544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800" y="97200"/>
                      <a:pt x="51120" y="95760"/>
                      <a:pt x="5544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8" name="Vrije vorm: vorm 407">
                <a:extLst>
                  <a:ext uri="{FF2B5EF4-FFF2-40B4-BE49-F238E27FC236}">
                    <a16:creationId xmlns:a16="http://schemas.microsoft.com/office/drawing/2014/main" id="{9E964E99-2B77-EBA0-B525-B25A5C6A4CB5}"/>
                  </a:ext>
                </a:extLst>
              </p:cNvPr>
              <p:cNvSpPr/>
              <p:nvPr/>
            </p:nvSpPr>
            <p:spPr>
              <a:xfrm>
                <a:off x="639647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2880 w 19440"/>
                  <a:gd name="connsiteY5" fmla="*/ 115920 h 115920"/>
                  <a:gd name="connsiteX6" fmla="*/ 2880 w 19440"/>
                  <a:gd name="connsiteY6" fmla="*/ 81360 h 115920"/>
                  <a:gd name="connsiteX7" fmla="*/ 2880 w 19440"/>
                  <a:gd name="connsiteY7" fmla="*/ 73440 h 115920"/>
                  <a:gd name="connsiteX8" fmla="*/ 2880 w 19440"/>
                  <a:gd name="connsiteY8" fmla="*/ 37440 h 115920"/>
                  <a:gd name="connsiteX9" fmla="*/ 15840 w 19440"/>
                  <a:gd name="connsiteY9" fmla="*/ 36720 h 115920"/>
                  <a:gd name="connsiteX10" fmla="*/ 15840 w 19440"/>
                  <a:gd name="connsiteY10" fmla="*/ 73440 h 115920"/>
                  <a:gd name="connsiteX11" fmla="*/ 15840 w 19440"/>
                  <a:gd name="connsiteY11" fmla="*/ 81360 h 115920"/>
                  <a:gd name="connsiteX12" fmla="*/ 15840 w 19440"/>
                  <a:gd name="connsiteY12" fmla="*/ 115920 h 115920"/>
                  <a:gd name="connsiteX13" fmla="*/ 288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2880" y="115920"/>
                    </a:moveTo>
                    <a:lnTo>
                      <a:pt x="2880" y="81360"/>
                    </a:lnTo>
                    <a:lnTo>
                      <a:pt x="2880" y="73440"/>
                    </a:lnTo>
                    <a:lnTo>
                      <a:pt x="2880" y="37440"/>
                    </a:lnTo>
                    <a:lnTo>
                      <a:pt x="15840" y="36720"/>
                    </a:lnTo>
                    <a:lnTo>
                      <a:pt x="15840" y="73440"/>
                    </a:lnTo>
                    <a:lnTo>
                      <a:pt x="15840" y="81360"/>
                    </a:lnTo>
                    <a:lnTo>
                      <a:pt x="15840" y="115920"/>
                    </a:lnTo>
                    <a:lnTo>
                      <a:pt x="288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9" name="Vrije vorm: vorm 408">
                <a:extLst>
                  <a:ext uri="{FF2B5EF4-FFF2-40B4-BE49-F238E27FC236}">
                    <a16:creationId xmlns:a16="http://schemas.microsoft.com/office/drawing/2014/main" id="{B31210CE-2026-1E49-976D-EE41F8595B17}"/>
                  </a:ext>
                </a:extLst>
              </p:cNvPr>
              <p:cNvSpPr/>
              <p:nvPr/>
            </p:nvSpPr>
            <p:spPr>
              <a:xfrm>
                <a:off x="643464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4800 w 79200"/>
                  <a:gd name="connsiteY5" fmla="*/ 41040 h 82800"/>
                  <a:gd name="connsiteX6" fmla="*/ 38880 w 79200"/>
                  <a:gd name="connsiteY6" fmla="*/ 11520 h 82800"/>
                  <a:gd name="connsiteX7" fmla="*/ 12960 w 79200"/>
                  <a:gd name="connsiteY7" fmla="*/ 41040 h 82800"/>
                  <a:gd name="connsiteX8" fmla="*/ 39600 w 79200"/>
                  <a:gd name="connsiteY8" fmla="*/ 71280 h 82800"/>
                  <a:gd name="connsiteX9" fmla="*/ 6480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4800" y="41040"/>
                    </a:moveTo>
                    <a:cubicBezTo>
                      <a:pt x="64800" y="23040"/>
                      <a:pt x="54720" y="11520"/>
                      <a:pt x="38880" y="11520"/>
                    </a:cubicBezTo>
                    <a:cubicBezTo>
                      <a:pt x="21600" y="11520"/>
                      <a:pt x="12960" y="24480"/>
                      <a:pt x="12960" y="41040"/>
                    </a:cubicBezTo>
                    <a:cubicBezTo>
                      <a:pt x="12960" y="56880"/>
                      <a:pt x="21600" y="71280"/>
                      <a:pt x="39600" y="71280"/>
                    </a:cubicBezTo>
                    <a:cubicBezTo>
                      <a:pt x="56880" y="71280"/>
                      <a:pt x="64800" y="56160"/>
                      <a:pt x="6480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0" name="Vrije vorm: vorm 409">
                <a:extLst>
                  <a:ext uri="{FF2B5EF4-FFF2-40B4-BE49-F238E27FC236}">
                    <a16:creationId xmlns:a16="http://schemas.microsoft.com/office/drawing/2014/main" id="{D81F0EA7-B89E-8729-A3B0-6C22130A7496}"/>
                  </a:ext>
                </a:extLst>
              </p:cNvPr>
              <p:cNvSpPr/>
              <p:nvPr/>
            </p:nvSpPr>
            <p:spPr>
              <a:xfrm>
                <a:off x="65347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1" name="Vrije vorm: vorm 410">
                <a:extLst>
                  <a:ext uri="{FF2B5EF4-FFF2-40B4-BE49-F238E27FC236}">
                    <a16:creationId xmlns:a16="http://schemas.microsoft.com/office/drawing/2014/main" id="{132F4D5F-96AD-EE9A-E131-FD80AE026AC4}"/>
                  </a:ext>
                </a:extLst>
              </p:cNvPr>
              <p:cNvSpPr/>
              <p:nvPr/>
            </p:nvSpPr>
            <p:spPr>
              <a:xfrm>
                <a:off x="6649200" y="2846159"/>
                <a:ext cx="105119" cy="117360"/>
              </a:xfrm>
              <a:custGeom>
                <a:avLst/>
                <a:gdLst>
                  <a:gd name="connsiteX0" fmla="*/ 90000 w 105119"/>
                  <a:gd name="connsiteY0" fmla="*/ 115920 h 117360"/>
                  <a:gd name="connsiteX1" fmla="*/ 72720 w 105119"/>
                  <a:gd name="connsiteY1" fmla="*/ 98640 h 117360"/>
                  <a:gd name="connsiteX2" fmla="*/ 71280 w 105119"/>
                  <a:gd name="connsiteY2" fmla="*/ 98640 h 117360"/>
                  <a:gd name="connsiteX3" fmla="*/ 35280 w 105119"/>
                  <a:gd name="connsiteY3" fmla="*/ 117360 h 117360"/>
                  <a:gd name="connsiteX4" fmla="*/ 0 w 105119"/>
                  <a:gd name="connsiteY4" fmla="*/ 86400 h 117360"/>
                  <a:gd name="connsiteX5" fmla="*/ 25920 w 105119"/>
                  <a:gd name="connsiteY5" fmla="*/ 51120 h 117360"/>
                  <a:gd name="connsiteX6" fmla="*/ 15120 w 105119"/>
                  <a:gd name="connsiteY6" fmla="*/ 26640 h 117360"/>
                  <a:gd name="connsiteX7" fmla="*/ 43200 w 105119"/>
                  <a:gd name="connsiteY7" fmla="*/ 0 h 117360"/>
                  <a:gd name="connsiteX8" fmla="*/ 71280 w 105119"/>
                  <a:gd name="connsiteY8" fmla="*/ 25200 h 117360"/>
                  <a:gd name="connsiteX9" fmla="*/ 46800 w 105119"/>
                  <a:gd name="connsiteY9" fmla="*/ 54720 h 117360"/>
                  <a:gd name="connsiteX10" fmla="*/ 72000 w 105119"/>
                  <a:gd name="connsiteY10" fmla="*/ 80640 h 117360"/>
                  <a:gd name="connsiteX11" fmla="*/ 89280 w 105119"/>
                  <a:gd name="connsiteY11" fmla="*/ 53280 h 117360"/>
                  <a:gd name="connsiteX12" fmla="*/ 100080 w 105119"/>
                  <a:gd name="connsiteY12" fmla="*/ 60480 h 117360"/>
                  <a:gd name="connsiteX13" fmla="*/ 79200 w 105119"/>
                  <a:gd name="connsiteY13" fmla="*/ 89280 h 117360"/>
                  <a:gd name="connsiteX14" fmla="*/ 105120 w 105119"/>
                  <a:gd name="connsiteY14" fmla="*/ 115920 h 117360"/>
                  <a:gd name="connsiteX15" fmla="*/ 90000 w 105119"/>
                  <a:gd name="connsiteY15" fmla="*/ 115920 h 117360"/>
                  <a:gd name="connsiteX16" fmla="*/ 64080 w 105119"/>
                  <a:gd name="connsiteY16" fmla="*/ 90000 h 117360"/>
                  <a:gd name="connsiteX17" fmla="*/ 33840 w 105119"/>
                  <a:gd name="connsiteY17" fmla="*/ 59760 h 117360"/>
                  <a:gd name="connsiteX18" fmla="*/ 13680 w 105119"/>
                  <a:gd name="connsiteY18" fmla="*/ 85680 h 117360"/>
                  <a:gd name="connsiteX19" fmla="*/ 37440 w 105119"/>
                  <a:gd name="connsiteY19" fmla="*/ 106560 h 117360"/>
                  <a:gd name="connsiteX20" fmla="*/ 64080 w 105119"/>
                  <a:gd name="connsiteY20" fmla="*/ 90000 h 117360"/>
                  <a:gd name="connsiteX21" fmla="*/ 29520 w 105119"/>
                  <a:gd name="connsiteY21" fmla="*/ 27360 h 117360"/>
                  <a:gd name="connsiteX22" fmla="*/ 40320 w 105119"/>
                  <a:gd name="connsiteY22" fmla="*/ 48240 h 117360"/>
                  <a:gd name="connsiteX23" fmla="*/ 60480 w 105119"/>
                  <a:gd name="connsiteY23" fmla="*/ 26640 h 117360"/>
                  <a:gd name="connsiteX24" fmla="*/ 45360 w 105119"/>
                  <a:gd name="connsiteY24" fmla="*/ 11520 h 117360"/>
                  <a:gd name="connsiteX25" fmla="*/ 29520 w 105119"/>
                  <a:gd name="connsiteY25" fmla="*/ 27360 h 11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5119" h="117360">
                    <a:moveTo>
                      <a:pt x="90000" y="115920"/>
                    </a:moveTo>
                    <a:cubicBezTo>
                      <a:pt x="84240" y="110160"/>
                      <a:pt x="78480" y="104400"/>
                      <a:pt x="72720" y="98640"/>
                    </a:cubicBezTo>
                    <a:lnTo>
                      <a:pt x="71280" y="98640"/>
                    </a:lnTo>
                    <a:cubicBezTo>
                      <a:pt x="61920" y="110880"/>
                      <a:pt x="51120" y="117360"/>
                      <a:pt x="35280" y="117360"/>
                    </a:cubicBezTo>
                    <a:cubicBezTo>
                      <a:pt x="12240" y="117360"/>
                      <a:pt x="0" y="103680"/>
                      <a:pt x="0" y="86400"/>
                    </a:cubicBezTo>
                    <a:cubicBezTo>
                      <a:pt x="0" y="68400"/>
                      <a:pt x="12960" y="57600"/>
                      <a:pt x="25920" y="51120"/>
                    </a:cubicBezTo>
                    <a:cubicBezTo>
                      <a:pt x="19440" y="43200"/>
                      <a:pt x="15120" y="36000"/>
                      <a:pt x="15120" y="26640"/>
                    </a:cubicBezTo>
                    <a:cubicBezTo>
                      <a:pt x="15120" y="10080"/>
                      <a:pt x="27360" y="0"/>
                      <a:pt x="43200" y="0"/>
                    </a:cubicBezTo>
                    <a:cubicBezTo>
                      <a:pt x="58320" y="0"/>
                      <a:pt x="71280" y="9360"/>
                      <a:pt x="71280" y="25200"/>
                    </a:cubicBezTo>
                    <a:cubicBezTo>
                      <a:pt x="71280" y="41760"/>
                      <a:pt x="58320" y="49680"/>
                      <a:pt x="46800" y="54720"/>
                    </a:cubicBezTo>
                    <a:lnTo>
                      <a:pt x="72000" y="80640"/>
                    </a:lnTo>
                    <a:lnTo>
                      <a:pt x="89280" y="53280"/>
                    </a:lnTo>
                    <a:lnTo>
                      <a:pt x="100080" y="60480"/>
                    </a:lnTo>
                    <a:cubicBezTo>
                      <a:pt x="93600" y="69840"/>
                      <a:pt x="86400" y="79200"/>
                      <a:pt x="79200" y="89280"/>
                    </a:cubicBezTo>
                    <a:cubicBezTo>
                      <a:pt x="87840" y="97920"/>
                      <a:pt x="96480" y="107280"/>
                      <a:pt x="105120" y="115920"/>
                    </a:cubicBezTo>
                    <a:lnTo>
                      <a:pt x="90000" y="115920"/>
                    </a:lnTo>
                    <a:close/>
                    <a:moveTo>
                      <a:pt x="64080" y="90000"/>
                    </a:moveTo>
                    <a:lnTo>
                      <a:pt x="33840" y="59760"/>
                    </a:lnTo>
                    <a:cubicBezTo>
                      <a:pt x="21600" y="65520"/>
                      <a:pt x="13680" y="73440"/>
                      <a:pt x="13680" y="85680"/>
                    </a:cubicBezTo>
                    <a:cubicBezTo>
                      <a:pt x="13680" y="97920"/>
                      <a:pt x="22320" y="106560"/>
                      <a:pt x="37440" y="106560"/>
                    </a:cubicBezTo>
                    <a:cubicBezTo>
                      <a:pt x="47520" y="106560"/>
                      <a:pt x="56160" y="100800"/>
                      <a:pt x="64080" y="90000"/>
                    </a:cubicBezTo>
                    <a:close/>
                    <a:moveTo>
                      <a:pt x="29520" y="27360"/>
                    </a:moveTo>
                    <a:cubicBezTo>
                      <a:pt x="29520" y="34560"/>
                      <a:pt x="32400" y="40320"/>
                      <a:pt x="40320" y="48240"/>
                    </a:cubicBezTo>
                    <a:cubicBezTo>
                      <a:pt x="51840" y="43920"/>
                      <a:pt x="60480" y="37440"/>
                      <a:pt x="60480" y="26640"/>
                    </a:cubicBezTo>
                    <a:cubicBezTo>
                      <a:pt x="60480" y="18000"/>
                      <a:pt x="54000" y="11520"/>
                      <a:pt x="45360" y="11520"/>
                    </a:cubicBezTo>
                    <a:cubicBezTo>
                      <a:pt x="35280" y="11520"/>
                      <a:pt x="29520" y="18000"/>
                      <a:pt x="29520" y="27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2" name="Vrije vorm: vorm 411">
                <a:extLst>
                  <a:ext uri="{FF2B5EF4-FFF2-40B4-BE49-F238E27FC236}">
                    <a16:creationId xmlns:a16="http://schemas.microsoft.com/office/drawing/2014/main" id="{DEA32D3E-D9E3-96F9-89AC-1002EBDC75DD}"/>
                  </a:ext>
                </a:extLst>
              </p:cNvPr>
              <p:cNvSpPr/>
              <p:nvPr/>
            </p:nvSpPr>
            <p:spPr>
              <a:xfrm>
                <a:off x="570455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432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3" name="Vrije vorm: vorm 412">
                <a:extLst>
                  <a:ext uri="{FF2B5EF4-FFF2-40B4-BE49-F238E27FC236}">
                    <a16:creationId xmlns:a16="http://schemas.microsoft.com/office/drawing/2014/main" id="{56A01873-18F3-D771-F0DC-446BA00DBD79}"/>
                  </a:ext>
                </a:extLst>
              </p:cNvPr>
              <p:cNvSpPr/>
              <p:nvPr/>
            </p:nvSpPr>
            <p:spPr>
              <a:xfrm>
                <a:off x="5748479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4" name="Vrije vorm: vorm 413">
                <a:extLst>
                  <a:ext uri="{FF2B5EF4-FFF2-40B4-BE49-F238E27FC236}">
                    <a16:creationId xmlns:a16="http://schemas.microsoft.com/office/drawing/2014/main" id="{4C6F4BA2-8CD3-B285-D00C-7B1B7FE1231F}"/>
                  </a:ext>
                </a:extLst>
              </p:cNvPr>
              <p:cNvSpPr/>
              <p:nvPr/>
            </p:nvSpPr>
            <p:spPr>
              <a:xfrm>
                <a:off x="5829840" y="3045600"/>
                <a:ext cx="58319" cy="118080"/>
              </a:xfrm>
              <a:custGeom>
                <a:avLst/>
                <a:gdLst>
                  <a:gd name="connsiteX0" fmla="*/ 27360 w 58319"/>
                  <a:gd name="connsiteY0" fmla="*/ 29520 h 118080"/>
                  <a:gd name="connsiteX1" fmla="*/ 27360 w 58319"/>
                  <a:gd name="connsiteY1" fmla="*/ 39600 h 118080"/>
                  <a:gd name="connsiteX2" fmla="*/ 54720 w 58319"/>
                  <a:gd name="connsiteY2" fmla="*/ 39600 h 118080"/>
                  <a:gd name="connsiteX3" fmla="*/ 54720 w 58319"/>
                  <a:gd name="connsiteY3" fmla="*/ 49680 h 118080"/>
                  <a:gd name="connsiteX4" fmla="*/ 28080 w 58319"/>
                  <a:gd name="connsiteY4" fmla="*/ 49680 h 118080"/>
                  <a:gd name="connsiteX5" fmla="*/ 28080 w 58319"/>
                  <a:gd name="connsiteY5" fmla="*/ 83520 h 118080"/>
                  <a:gd name="connsiteX6" fmla="*/ 28080 w 58319"/>
                  <a:gd name="connsiteY6" fmla="*/ 118080 h 118080"/>
                  <a:gd name="connsiteX7" fmla="*/ 15120 w 58319"/>
                  <a:gd name="connsiteY7" fmla="*/ 118080 h 118080"/>
                  <a:gd name="connsiteX8" fmla="*/ 15120 w 58319"/>
                  <a:gd name="connsiteY8" fmla="*/ 83520 h 118080"/>
                  <a:gd name="connsiteX9" fmla="*/ 15120 w 58319"/>
                  <a:gd name="connsiteY9" fmla="*/ 75600 h 118080"/>
                  <a:gd name="connsiteX10" fmla="*/ 15120 w 58319"/>
                  <a:gd name="connsiteY10" fmla="*/ 49680 h 118080"/>
                  <a:gd name="connsiteX11" fmla="*/ 0 w 58319"/>
                  <a:gd name="connsiteY11" fmla="*/ 49680 h 118080"/>
                  <a:gd name="connsiteX12" fmla="*/ 0 w 58319"/>
                  <a:gd name="connsiteY12" fmla="*/ 39600 h 118080"/>
                  <a:gd name="connsiteX13" fmla="*/ 15120 w 58319"/>
                  <a:gd name="connsiteY13" fmla="*/ 39600 h 118080"/>
                  <a:gd name="connsiteX14" fmla="*/ 15120 w 58319"/>
                  <a:gd name="connsiteY14" fmla="*/ 29520 h 118080"/>
                  <a:gd name="connsiteX15" fmla="*/ 43920 w 58319"/>
                  <a:gd name="connsiteY15" fmla="*/ 0 h 118080"/>
                  <a:gd name="connsiteX16" fmla="*/ 58320 w 58319"/>
                  <a:gd name="connsiteY16" fmla="*/ 2160 h 118080"/>
                  <a:gd name="connsiteX17" fmla="*/ 56880 w 58319"/>
                  <a:gd name="connsiteY17" fmla="*/ 13680 h 118080"/>
                  <a:gd name="connsiteX18" fmla="*/ 45360 w 58319"/>
                  <a:gd name="connsiteY18" fmla="*/ 11520 h 118080"/>
                  <a:gd name="connsiteX19" fmla="*/ 27360 w 58319"/>
                  <a:gd name="connsiteY19" fmla="*/ 29520 h 1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19" h="118080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240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5" name="Vrije vorm: vorm 414">
                <a:extLst>
                  <a:ext uri="{FF2B5EF4-FFF2-40B4-BE49-F238E27FC236}">
                    <a16:creationId xmlns:a16="http://schemas.microsoft.com/office/drawing/2014/main" id="{C953A10E-0FDC-BBB6-20DD-454EBAC9E1BB}"/>
                  </a:ext>
                </a:extLst>
              </p:cNvPr>
              <p:cNvSpPr/>
              <p:nvPr/>
            </p:nvSpPr>
            <p:spPr>
              <a:xfrm>
                <a:off x="5892479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6" name="Vrije vorm: vorm 415">
                <a:extLst>
                  <a:ext uri="{FF2B5EF4-FFF2-40B4-BE49-F238E27FC236}">
                    <a16:creationId xmlns:a16="http://schemas.microsoft.com/office/drawing/2014/main" id="{E8C55933-CDBF-7200-366C-2A33C001FC5D}"/>
                  </a:ext>
                </a:extLst>
              </p:cNvPr>
              <p:cNvSpPr/>
              <p:nvPr/>
            </p:nvSpPr>
            <p:spPr>
              <a:xfrm>
                <a:off x="5992559" y="3083040"/>
                <a:ext cx="46080" cy="80640"/>
              </a:xfrm>
              <a:custGeom>
                <a:avLst/>
                <a:gdLst>
                  <a:gd name="connsiteX0" fmla="*/ 0 w 46080"/>
                  <a:gd name="connsiteY0" fmla="*/ 80640 h 80640"/>
                  <a:gd name="connsiteX1" fmla="*/ 0 w 46080"/>
                  <a:gd name="connsiteY1" fmla="*/ 46080 h 80640"/>
                  <a:gd name="connsiteX2" fmla="*/ 0 w 46080"/>
                  <a:gd name="connsiteY2" fmla="*/ 38160 h 80640"/>
                  <a:gd name="connsiteX3" fmla="*/ 0 w 46080"/>
                  <a:gd name="connsiteY3" fmla="*/ 2160 h 80640"/>
                  <a:gd name="connsiteX4" fmla="*/ 11520 w 46080"/>
                  <a:gd name="connsiteY4" fmla="*/ 1440 h 80640"/>
                  <a:gd name="connsiteX5" fmla="*/ 12240 w 46080"/>
                  <a:gd name="connsiteY5" fmla="*/ 17280 h 80640"/>
                  <a:gd name="connsiteX6" fmla="*/ 13680 w 46080"/>
                  <a:gd name="connsiteY6" fmla="*/ 17280 h 80640"/>
                  <a:gd name="connsiteX7" fmla="*/ 37440 w 46080"/>
                  <a:gd name="connsiteY7" fmla="*/ 0 h 80640"/>
                  <a:gd name="connsiteX8" fmla="*/ 46080 w 46080"/>
                  <a:gd name="connsiteY8" fmla="*/ 1440 h 80640"/>
                  <a:gd name="connsiteX9" fmla="*/ 44640 w 46080"/>
                  <a:gd name="connsiteY9" fmla="*/ 14400 h 80640"/>
                  <a:gd name="connsiteX10" fmla="*/ 35280 w 46080"/>
                  <a:gd name="connsiteY10" fmla="*/ 12960 h 80640"/>
                  <a:gd name="connsiteX11" fmla="*/ 12960 w 46080"/>
                  <a:gd name="connsiteY11" fmla="*/ 33840 h 80640"/>
                  <a:gd name="connsiteX12" fmla="*/ 12960 w 46080"/>
                  <a:gd name="connsiteY12" fmla="*/ 46080 h 80640"/>
                  <a:gd name="connsiteX13" fmla="*/ 12960 w 46080"/>
                  <a:gd name="connsiteY13" fmla="*/ 79920 h 80640"/>
                  <a:gd name="connsiteX14" fmla="*/ 0 w 46080"/>
                  <a:gd name="connsiteY14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7" name="Vrije vorm: vorm 416">
                <a:extLst>
                  <a:ext uri="{FF2B5EF4-FFF2-40B4-BE49-F238E27FC236}">
                    <a16:creationId xmlns:a16="http://schemas.microsoft.com/office/drawing/2014/main" id="{39522029-CB58-84EC-B3EA-DD742C146B70}"/>
                  </a:ext>
                </a:extLst>
              </p:cNvPr>
              <p:cNvSpPr/>
              <p:nvPr/>
            </p:nvSpPr>
            <p:spPr>
              <a:xfrm>
                <a:off x="6057359" y="3083040"/>
                <a:ext cx="111600" cy="80640"/>
              </a:xfrm>
              <a:custGeom>
                <a:avLst/>
                <a:gdLst>
                  <a:gd name="connsiteX0" fmla="*/ 111600 w 111600"/>
                  <a:gd name="connsiteY0" fmla="*/ 28080 h 80640"/>
                  <a:gd name="connsiteX1" fmla="*/ 111600 w 111600"/>
                  <a:gd name="connsiteY1" fmla="*/ 46080 h 80640"/>
                  <a:gd name="connsiteX2" fmla="*/ 111600 w 111600"/>
                  <a:gd name="connsiteY2" fmla="*/ 80640 h 80640"/>
                  <a:gd name="connsiteX3" fmla="*/ 98640 w 111600"/>
                  <a:gd name="connsiteY3" fmla="*/ 80640 h 80640"/>
                  <a:gd name="connsiteX4" fmla="*/ 98640 w 111600"/>
                  <a:gd name="connsiteY4" fmla="*/ 46800 h 80640"/>
                  <a:gd name="connsiteX5" fmla="*/ 98640 w 111600"/>
                  <a:gd name="connsiteY5" fmla="*/ 31680 h 80640"/>
                  <a:gd name="connsiteX6" fmla="*/ 84240 w 111600"/>
                  <a:gd name="connsiteY6" fmla="*/ 12240 h 80640"/>
                  <a:gd name="connsiteX7" fmla="*/ 62640 w 111600"/>
                  <a:gd name="connsiteY7" fmla="*/ 27360 h 80640"/>
                  <a:gd name="connsiteX8" fmla="*/ 62640 w 111600"/>
                  <a:gd name="connsiteY8" fmla="*/ 28080 h 80640"/>
                  <a:gd name="connsiteX9" fmla="*/ 62640 w 111600"/>
                  <a:gd name="connsiteY9" fmla="*/ 46080 h 80640"/>
                  <a:gd name="connsiteX10" fmla="*/ 62640 w 111600"/>
                  <a:gd name="connsiteY10" fmla="*/ 80640 h 80640"/>
                  <a:gd name="connsiteX11" fmla="*/ 49680 w 111600"/>
                  <a:gd name="connsiteY11" fmla="*/ 80640 h 80640"/>
                  <a:gd name="connsiteX12" fmla="*/ 49680 w 111600"/>
                  <a:gd name="connsiteY12" fmla="*/ 46800 h 80640"/>
                  <a:gd name="connsiteX13" fmla="*/ 49680 w 111600"/>
                  <a:gd name="connsiteY13" fmla="*/ 31680 h 80640"/>
                  <a:gd name="connsiteX14" fmla="*/ 35280 w 111600"/>
                  <a:gd name="connsiteY14" fmla="*/ 12240 h 80640"/>
                  <a:gd name="connsiteX15" fmla="*/ 12960 w 111600"/>
                  <a:gd name="connsiteY15" fmla="*/ 28080 h 80640"/>
                  <a:gd name="connsiteX16" fmla="*/ 12960 w 111600"/>
                  <a:gd name="connsiteY16" fmla="*/ 46080 h 80640"/>
                  <a:gd name="connsiteX17" fmla="*/ 12960 w 111600"/>
                  <a:gd name="connsiteY17" fmla="*/ 79920 h 80640"/>
                  <a:gd name="connsiteX18" fmla="*/ 0 w 111600"/>
                  <a:gd name="connsiteY18" fmla="*/ 79920 h 80640"/>
                  <a:gd name="connsiteX19" fmla="*/ 0 w 111600"/>
                  <a:gd name="connsiteY19" fmla="*/ 45360 h 80640"/>
                  <a:gd name="connsiteX20" fmla="*/ 0 w 111600"/>
                  <a:gd name="connsiteY20" fmla="*/ 38160 h 80640"/>
                  <a:gd name="connsiteX21" fmla="*/ 0 w 111600"/>
                  <a:gd name="connsiteY21" fmla="*/ 2160 h 80640"/>
                  <a:gd name="connsiteX22" fmla="*/ 11520 w 111600"/>
                  <a:gd name="connsiteY22" fmla="*/ 1440 h 80640"/>
                  <a:gd name="connsiteX23" fmla="*/ 12240 w 111600"/>
                  <a:gd name="connsiteY23" fmla="*/ 15840 h 80640"/>
                  <a:gd name="connsiteX24" fmla="*/ 13680 w 111600"/>
                  <a:gd name="connsiteY24" fmla="*/ 15840 h 80640"/>
                  <a:gd name="connsiteX25" fmla="*/ 40320 w 111600"/>
                  <a:gd name="connsiteY25" fmla="*/ 0 h 80640"/>
                  <a:gd name="connsiteX26" fmla="*/ 61200 w 111600"/>
                  <a:gd name="connsiteY26" fmla="*/ 15840 h 80640"/>
                  <a:gd name="connsiteX27" fmla="*/ 61920 w 111600"/>
                  <a:gd name="connsiteY27" fmla="*/ 15840 h 80640"/>
                  <a:gd name="connsiteX28" fmla="*/ 89280 w 111600"/>
                  <a:gd name="connsiteY28" fmla="*/ 0 h 80640"/>
                  <a:gd name="connsiteX29" fmla="*/ 111600 w 111600"/>
                  <a:gd name="connsiteY29" fmla="*/ 2808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40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8" name="Vrije vorm: vorm 417">
                <a:extLst>
                  <a:ext uri="{FF2B5EF4-FFF2-40B4-BE49-F238E27FC236}">
                    <a16:creationId xmlns:a16="http://schemas.microsoft.com/office/drawing/2014/main" id="{73B61A10-CFA4-76BC-521C-74B7A0BA0C04}"/>
                  </a:ext>
                </a:extLst>
              </p:cNvPr>
              <p:cNvSpPr/>
              <p:nvPr/>
            </p:nvSpPr>
            <p:spPr>
              <a:xfrm>
                <a:off x="6189120" y="30830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600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9" name="Vrije vorm: vorm 418">
                <a:extLst>
                  <a:ext uri="{FF2B5EF4-FFF2-40B4-BE49-F238E27FC236}">
                    <a16:creationId xmlns:a16="http://schemas.microsoft.com/office/drawing/2014/main" id="{C4F6993E-C5BB-283C-9787-8219A6085BC6}"/>
                  </a:ext>
                </a:extLst>
              </p:cNvPr>
              <p:cNvSpPr/>
              <p:nvPr/>
            </p:nvSpPr>
            <p:spPr>
              <a:xfrm>
                <a:off x="6267600" y="3057119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472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080" y="97200"/>
                      <a:pt x="51120" y="95760"/>
                      <a:pt x="5472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0" name="Vrije vorm: vorm 419">
                <a:extLst>
                  <a:ext uri="{FF2B5EF4-FFF2-40B4-BE49-F238E27FC236}">
                    <a16:creationId xmlns:a16="http://schemas.microsoft.com/office/drawing/2014/main" id="{BD71E5FC-2849-8888-7E49-C51DE23A5BD1}"/>
                  </a:ext>
                </a:extLst>
              </p:cNvPr>
              <p:cNvSpPr/>
              <p:nvPr/>
            </p:nvSpPr>
            <p:spPr>
              <a:xfrm>
                <a:off x="633887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1" name="Vrije vorm: vorm 420">
                <a:extLst>
                  <a:ext uri="{FF2B5EF4-FFF2-40B4-BE49-F238E27FC236}">
                    <a16:creationId xmlns:a16="http://schemas.microsoft.com/office/drawing/2014/main" id="{BA62D103-8230-B3CD-DDF9-EEB6E726AF5F}"/>
                  </a:ext>
                </a:extLst>
              </p:cNvPr>
              <p:cNvSpPr/>
              <p:nvPr/>
            </p:nvSpPr>
            <p:spPr>
              <a:xfrm>
                <a:off x="6377040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2" name="Vrije vorm: vorm 421">
                <a:extLst>
                  <a:ext uri="{FF2B5EF4-FFF2-40B4-BE49-F238E27FC236}">
                    <a16:creationId xmlns:a16="http://schemas.microsoft.com/office/drawing/2014/main" id="{74BE0357-8463-9469-1DAE-C4E4BC9E4B31}"/>
                  </a:ext>
                </a:extLst>
              </p:cNvPr>
              <p:cNvSpPr/>
              <p:nvPr/>
            </p:nvSpPr>
            <p:spPr>
              <a:xfrm>
                <a:off x="6477120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371" name="Graphic 138">
              <a:extLst>
                <a:ext uri="{FF2B5EF4-FFF2-40B4-BE49-F238E27FC236}">
                  <a16:creationId xmlns:a16="http://schemas.microsoft.com/office/drawing/2014/main" id="{BA460FE1-43D8-0B94-4B8F-E1C0EF310B34}"/>
                </a:ext>
              </a:extLst>
            </p:cNvPr>
            <p:cNvGrpSpPr/>
            <p:nvPr/>
          </p:nvGrpSpPr>
          <p:grpSpPr>
            <a:xfrm>
              <a:off x="5942159" y="1772623"/>
              <a:ext cx="358560" cy="334096"/>
              <a:chOff x="5942159" y="1772623"/>
              <a:chExt cx="358560" cy="334096"/>
            </a:xfrm>
            <a:grpFill/>
          </p:grpSpPr>
          <p:sp>
            <p:nvSpPr>
              <p:cNvPr id="372" name="Vrije vorm: vorm 371">
                <a:extLst>
                  <a:ext uri="{FF2B5EF4-FFF2-40B4-BE49-F238E27FC236}">
                    <a16:creationId xmlns:a16="http://schemas.microsoft.com/office/drawing/2014/main" id="{9A4BD860-0C67-696F-AC7C-0EC19F580CAF}"/>
                  </a:ext>
                </a:extLst>
              </p:cNvPr>
              <p:cNvSpPr/>
              <p:nvPr/>
            </p:nvSpPr>
            <p:spPr>
              <a:xfrm>
                <a:off x="6210000" y="1802856"/>
                <a:ext cx="69840" cy="71303"/>
              </a:xfrm>
              <a:custGeom>
                <a:avLst/>
                <a:gdLst>
                  <a:gd name="connsiteX0" fmla="*/ 34560 w 69840"/>
                  <a:gd name="connsiteY0" fmla="*/ 24 h 71303"/>
                  <a:gd name="connsiteX1" fmla="*/ 0 w 69840"/>
                  <a:gd name="connsiteY1" fmla="*/ 36024 h 71303"/>
                  <a:gd name="connsiteX2" fmla="*/ 35280 w 69840"/>
                  <a:gd name="connsiteY2" fmla="*/ 71304 h 71303"/>
                  <a:gd name="connsiteX3" fmla="*/ 69840 w 69840"/>
                  <a:gd name="connsiteY3" fmla="*/ 35304 h 71303"/>
                  <a:gd name="connsiteX4" fmla="*/ 34560 w 69840"/>
                  <a:gd name="connsiteY4" fmla="*/ 24 h 71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40" h="71303">
                    <a:moveTo>
                      <a:pt x="34560" y="24"/>
                    </a:moveTo>
                    <a:cubicBezTo>
                      <a:pt x="15120" y="24"/>
                      <a:pt x="0" y="16584"/>
                      <a:pt x="0" y="36024"/>
                    </a:cubicBezTo>
                    <a:cubicBezTo>
                      <a:pt x="0" y="55464"/>
                      <a:pt x="15840" y="71304"/>
                      <a:pt x="35280" y="71304"/>
                    </a:cubicBezTo>
                    <a:cubicBezTo>
                      <a:pt x="54720" y="71304"/>
                      <a:pt x="69840" y="54744"/>
                      <a:pt x="69840" y="35304"/>
                    </a:cubicBezTo>
                    <a:cubicBezTo>
                      <a:pt x="69840" y="15144"/>
                      <a:pt x="54000" y="-696"/>
                      <a:pt x="34560" y="24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3" name="Vrije vorm: vorm 372">
                <a:extLst>
                  <a:ext uri="{FF2B5EF4-FFF2-40B4-BE49-F238E27FC236}">
                    <a16:creationId xmlns:a16="http://schemas.microsoft.com/office/drawing/2014/main" id="{1A4EC796-D3A7-6AD7-163E-B51E2546F8E8}"/>
                  </a:ext>
                </a:extLst>
              </p:cNvPr>
              <p:cNvSpPr/>
              <p:nvPr/>
            </p:nvSpPr>
            <p:spPr>
              <a:xfrm>
                <a:off x="6222240" y="1895759"/>
                <a:ext cx="78479" cy="156378"/>
              </a:xfrm>
              <a:custGeom>
                <a:avLst/>
                <a:gdLst>
                  <a:gd name="connsiteX0" fmla="*/ 73440 w 78479"/>
                  <a:gd name="connsiteY0" fmla="*/ 5040 h 156378"/>
                  <a:gd name="connsiteX1" fmla="*/ 64080 w 78479"/>
                  <a:gd name="connsiteY1" fmla="*/ 720 h 156378"/>
                  <a:gd name="connsiteX2" fmla="*/ 64080 w 78479"/>
                  <a:gd name="connsiteY2" fmla="*/ 0 h 156378"/>
                  <a:gd name="connsiteX3" fmla="*/ 64080 w 78479"/>
                  <a:gd name="connsiteY3" fmla="*/ 720 h 156378"/>
                  <a:gd name="connsiteX4" fmla="*/ 0 w 78479"/>
                  <a:gd name="connsiteY4" fmla="*/ 1440 h 156378"/>
                  <a:gd name="connsiteX5" fmla="*/ 4320 w 78479"/>
                  <a:gd name="connsiteY5" fmla="*/ 15840 h 156378"/>
                  <a:gd name="connsiteX6" fmla="*/ 5040 w 78479"/>
                  <a:gd name="connsiteY6" fmla="*/ 122400 h 156378"/>
                  <a:gd name="connsiteX7" fmla="*/ 1440 w 78479"/>
                  <a:gd name="connsiteY7" fmla="*/ 151200 h 156378"/>
                  <a:gd name="connsiteX8" fmla="*/ 25200 w 78479"/>
                  <a:gd name="connsiteY8" fmla="*/ 156240 h 156378"/>
                  <a:gd name="connsiteX9" fmla="*/ 78480 w 78479"/>
                  <a:gd name="connsiteY9" fmla="*/ 102240 h 156378"/>
                  <a:gd name="connsiteX10" fmla="*/ 77760 w 78479"/>
                  <a:gd name="connsiteY10" fmla="*/ 15120 h 156378"/>
                  <a:gd name="connsiteX11" fmla="*/ 73440 w 78479"/>
                  <a:gd name="connsiteY11" fmla="*/ 5040 h 156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479" h="156378">
                    <a:moveTo>
                      <a:pt x="73440" y="5040"/>
                    </a:moveTo>
                    <a:cubicBezTo>
                      <a:pt x="70560" y="2160"/>
                      <a:pt x="67680" y="720"/>
                      <a:pt x="64080" y="720"/>
                    </a:cubicBezTo>
                    <a:lnTo>
                      <a:pt x="64080" y="0"/>
                    </a:lnTo>
                    <a:lnTo>
                      <a:pt x="64080" y="720"/>
                    </a:lnTo>
                    <a:lnTo>
                      <a:pt x="0" y="1440"/>
                    </a:lnTo>
                    <a:cubicBezTo>
                      <a:pt x="2880" y="5760"/>
                      <a:pt x="4320" y="10080"/>
                      <a:pt x="4320" y="15840"/>
                    </a:cubicBezTo>
                    <a:lnTo>
                      <a:pt x="5040" y="122400"/>
                    </a:lnTo>
                    <a:cubicBezTo>
                      <a:pt x="5040" y="132480"/>
                      <a:pt x="3600" y="141840"/>
                      <a:pt x="1440" y="151200"/>
                    </a:cubicBezTo>
                    <a:cubicBezTo>
                      <a:pt x="8640" y="154800"/>
                      <a:pt x="16560" y="156960"/>
                      <a:pt x="25200" y="156240"/>
                    </a:cubicBezTo>
                    <a:cubicBezTo>
                      <a:pt x="54720" y="156240"/>
                      <a:pt x="78480" y="131760"/>
                      <a:pt x="78480" y="102240"/>
                    </a:cubicBezTo>
                    <a:lnTo>
                      <a:pt x="77760" y="15120"/>
                    </a:lnTo>
                    <a:cubicBezTo>
                      <a:pt x="77040" y="11520"/>
                      <a:pt x="75600" y="7920"/>
                      <a:pt x="73440" y="5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4" name="Vrije vorm: vorm 373">
                <a:extLst>
                  <a:ext uri="{FF2B5EF4-FFF2-40B4-BE49-F238E27FC236}">
                    <a16:creationId xmlns:a16="http://schemas.microsoft.com/office/drawing/2014/main" id="{1E2C6B8C-1D10-2433-3FB3-4A908CB870F5}"/>
                  </a:ext>
                </a:extLst>
              </p:cNvPr>
              <p:cNvSpPr/>
              <p:nvPr/>
            </p:nvSpPr>
            <p:spPr>
              <a:xfrm>
                <a:off x="6045840" y="1901520"/>
                <a:ext cx="165639" cy="205200"/>
              </a:xfrm>
              <a:custGeom>
                <a:avLst/>
                <a:gdLst>
                  <a:gd name="connsiteX0" fmla="*/ 155520 w 165639"/>
                  <a:gd name="connsiteY0" fmla="*/ 0 h 205200"/>
                  <a:gd name="connsiteX1" fmla="*/ 80640 w 165639"/>
                  <a:gd name="connsiteY1" fmla="*/ 720 h 205200"/>
                  <a:gd name="connsiteX2" fmla="*/ 81360 w 165639"/>
                  <a:gd name="connsiteY2" fmla="*/ 118080 h 205200"/>
                  <a:gd name="connsiteX3" fmla="*/ 59040 w 165639"/>
                  <a:gd name="connsiteY3" fmla="*/ 141120 h 205200"/>
                  <a:gd name="connsiteX4" fmla="*/ 0 w 165639"/>
                  <a:gd name="connsiteY4" fmla="*/ 141840 h 205200"/>
                  <a:gd name="connsiteX5" fmla="*/ 82080 w 165639"/>
                  <a:gd name="connsiteY5" fmla="*/ 205200 h 205200"/>
                  <a:gd name="connsiteX6" fmla="*/ 165600 w 165639"/>
                  <a:gd name="connsiteY6" fmla="*/ 118080 h 205200"/>
                  <a:gd name="connsiteX7" fmla="*/ 164880 w 165639"/>
                  <a:gd name="connsiteY7" fmla="*/ 10800 h 205200"/>
                  <a:gd name="connsiteX8" fmla="*/ 155520 w 165639"/>
                  <a:gd name="connsiteY8" fmla="*/ 0 h 20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639" h="205200">
                    <a:moveTo>
                      <a:pt x="155520" y="0"/>
                    </a:moveTo>
                    <a:lnTo>
                      <a:pt x="80640" y="720"/>
                    </a:lnTo>
                    <a:lnTo>
                      <a:pt x="81360" y="118080"/>
                    </a:lnTo>
                    <a:cubicBezTo>
                      <a:pt x="81360" y="130320"/>
                      <a:pt x="71280" y="141120"/>
                      <a:pt x="59040" y="141120"/>
                    </a:cubicBezTo>
                    <a:lnTo>
                      <a:pt x="0" y="141840"/>
                    </a:lnTo>
                    <a:cubicBezTo>
                      <a:pt x="10080" y="177840"/>
                      <a:pt x="43200" y="205200"/>
                      <a:pt x="82080" y="205200"/>
                    </a:cubicBezTo>
                    <a:cubicBezTo>
                      <a:pt x="128880" y="204480"/>
                      <a:pt x="167040" y="164880"/>
                      <a:pt x="165600" y="118080"/>
                    </a:cubicBezTo>
                    <a:lnTo>
                      <a:pt x="164880" y="10800"/>
                    </a:lnTo>
                    <a:cubicBezTo>
                      <a:pt x="166320" y="4320"/>
                      <a:pt x="161280" y="0"/>
                      <a:pt x="155520" y="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5" name="Vrije vorm: vorm 374">
                <a:extLst>
                  <a:ext uri="{FF2B5EF4-FFF2-40B4-BE49-F238E27FC236}">
                    <a16:creationId xmlns:a16="http://schemas.microsoft.com/office/drawing/2014/main" id="{1C0CF18B-D676-B591-724B-E4030D979B29}"/>
                  </a:ext>
                </a:extLst>
              </p:cNvPr>
              <p:cNvSpPr/>
              <p:nvPr/>
            </p:nvSpPr>
            <p:spPr>
              <a:xfrm>
                <a:off x="5942159" y="1853279"/>
                <a:ext cx="171360" cy="175679"/>
              </a:xfrm>
              <a:custGeom>
                <a:avLst/>
                <a:gdLst>
                  <a:gd name="connsiteX0" fmla="*/ 163440 w 171360"/>
                  <a:gd name="connsiteY0" fmla="*/ 174240 h 175679"/>
                  <a:gd name="connsiteX1" fmla="*/ 171360 w 171360"/>
                  <a:gd name="connsiteY1" fmla="*/ 165600 h 175679"/>
                  <a:gd name="connsiteX2" fmla="*/ 169920 w 171360"/>
                  <a:gd name="connsiteY2" fmla="*/ 8640 h 175679"/>
                  <a:gd name="connsiteX3" fmla="*/ 161280 w 171360"/>
                  <a:gd name="connsiteY3" fmla="*/ 0 h 175679"/>
                  <a:gd name="connsiteX4" fmla="*/ 7920 w 171360"/>
                  <a:gd name="connsiteY4" fmla="*/ 1440 h 175679"/>
                  <a:gd name="connsiteX5" fmla="*/ 0 w 171360"/>
                  <a:gd name="connsiteY5" fmla="*/ 10080 h 175679"/>
                  <a:gd name="connsiteX6" fmla="*/ 1440 w 171360"/>
                  <a:gd name="connsiteY6" fmla="*/ 167040 h 175679"/>
                  <a:gd name="connsiteX7" fmla="*/ 9360 w 171360"/>
                  <a:gd name="connsiteY7" fmla="*/ 175680 h 175679"/>
                  <a:gd name="connsiteX8" fmla="*/ 163440 w 171360"/>
                  <a:gd name="connsiteY8" fmla="*/ 174240 h 175679"/>
                  <a:gd name="connsiteX9" fmla="*/ 39600 w 171360"/>
                  <a:gd name="connsiteY9" fmla="*/ 30240 h 175679"/>
                  <a:gd name="connsiteX10" fmla="*/ 131040 w 171360"/>
                  <a:gd name="connsiteY10" fmla="*/ 29520 h 175679"/>
                  <a:gd name="connsiteX11" fmla="*/ 131040 w 171360"/>
                  <a:gd name="connsiteY11" fmla="*/ 52560 h 175679"/>
                  <a:gd name="connsiteX12" fmla="*/ 96480 w 171360"/>
                  <a:gd name="connsiteY12" fmla="*/ 52560 h 175679"/>
                  <a:gd name="connsiteX13" fmla="*/ 97200 w 171360"/>
                  <a:gd name="connsiteY13" fmla="*/ 146880 h 175679"/>
                  <a:gd name="connsiteX14" fmla="*/ 74880 w 171360"/>
                  <a:gd name="connsiteY14" fmla="*/ 146880 h 175679"/>
                  <a:gd name="connsiteX15" fmla="*/ 74160 w 171360"/>
                  <a:gd name="connsiteY15" fmla="*/ 52560 h 175679"/>
                  <a:gd name="connsiteX16" fmla="*/ 39600 w 171360"/>
                  <a:gd name="connsiteY16" fmla="*/ 52560 h 175679"/>
                  <a:gd name="connsiteX17" fmla="*/ 39600 w 171360"/>
                  <a:gd name="connsiteY17" fmla="*/ 30240 h 175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1360" h="175679">
                    <a:moveTo>
                      <a:pt x="163440" y="174240"/>
                    </a:moveTo>
                    <a:cubicBezTo>
                      <a:pt x="167760" y="174240"/>
                      <a:pt x="171360" y="170640"/>
                      <a:pt x="171360" y="165600"/>
                    </a:cubicBezTo>
                    <a:lnTo>
                      <a:pt x="169920" y="8640"/>
                    </a:lnTo>
                    <a:cubicBezTo>
                      <a:pt x="169920" y="4320"/>
                      <a:pt x="166320" y="0"/>
                      <a:pt x="161280" y="0"/>
                    </a:cubicBezTo>
                    <a:lnTo>
                      <a:pt x="7920" y="1440"/>
                    </a:lnTo>
                    <a:cubicBezTo>
                      <a:pt x="3600" y="1440"/>
                      <a:pt x="0" y="5040"/>
                      <a:pt x="0" y="10080"/>
                    </a:cubicBezTo>
                    <a:lnTo>
                      <a:pt x="1440" y="167040"/>
                    </a:lnTo>
                    <a:cubicBezTo>
                      <a:pt x="1440" y="171360"/>
                      <a:pt x="5040" y="175680"/>
                      <a:pt x="9360" y="175680"/>
                    </a:cubicBezTo>
                    <a:lnTo>
                      <a:pt x="163440" y="174240"/>
                    </a:lnTo>
                    <a:close/>
                    <a:moveTo>
                      <a:pt x="39600" y="30240"/>
                    </a:moveTo>
                    <a:lnTo>
                      <a:pt x="131040" y="29520"/>
                    </a:lnTo>
                    <a:lnTo>
                      <a:pt x="131040" y="52560"/>
                    </a:lnTo>
                    <a:lnTo>
                      <a:pt x="96480" y="52560"/>
                    </a:lnTo>
                    <a:lnTo>
                      <a:pt x="97200" y="146880"/>
                    </a:lnTo>
                    <a:lnTo>
                      <a:pt x="74880" y="146880"/>
                    </a:lnTo>
                    <a:lnTo>
                      <a:pt x="74160" y="52560"/>
                    </a:lnTo>
                    <a:lnTo>
                      <a:pt x="39600" y="52560"/>
                    </a:lnTo>
                    <a:lnTo>
                      <a:pt x="39600" y="302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6" name="Vrije vorm: vorm 375">
                <a:extLst>
                  <a:ext uri="{FF2B5EF4-FFF2-40B4-BE49-F238E27FC236}">
                    <a16:creationId xmlns:a16="http://schemas.microsoft.com/office/drawing/2014/main" id="{2563F4AD-2FBA-8BF8-FFB4-234920256BDF}"/>
                  </a:ext>
                </a:extLst>
              </p:cNvPr>
              <p:cNvSpPr/>
              <p:nvPr/>
            </p:nvSpPr>
            <p:spPr>
              <a:xfrm>
                <a:off x="6076079" y="1772623"/>
                <a:ext cx="100079" cy="102976"/>
              </a:xfrm>
              <a:custGeom>
                <a:avLst/>
                <a:gdLst>
                  <a:gd name="connsiteX0" fmla="*/ 49680 w 100079"/>
                  <a:gd name="connsiteY0" fmla="*/ 16 h 102976"/>
                  <a:gd name="connsiteX1" fmla="*/ 0 w 100079"/>
                  <a:gd name="connsiteY1" fmla="*/ 51856 h 102976"/>
                  <a:gd name="connsiteX2" fmla="*/ 2880 w 100079"/>
                  <a:gd name="connsiteY2" fmla="*/ 68416 h 102976"/>
                  <a:gd name="connsiteX3" fmla="*/ 27360 w 100079"/>
                  <a:gd name="connsiteY3" fmla="*/ 68416 h 102976"/>
                  <a:gd name="connsiteX4" fmla="*/ 50400 w 100079"/>
                  <a:gd name="connsiteY4" fmla="*/ 90736 h 102976"/>
                  <a:gd name="connsiteX5" fmla="*/ 50400 w 100079"/>
                  <a:gd name="connsiteY5" fmla="*/ 102976 h 102976"/>
                  <a:gd name="connsiteX6" fmla="*/ 50400 w 100079"/>
                  <a:gd name="connsiteY6" fmla="*/ 102976 h 102976"/>
                  <a:gd name="connsiteX7" fmla="*/ 100080 w 100079"/>
                  <a:gd name="connsiteY7" fmla="*/ 51136 h 102976"/>
                  <a:gd name="connsiteX8" fmla="*/ 49680 w 100079"/>
                  <a:gd name="connsiteY8" fmla="*/ 16 h 1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079" h="102976">
                    <a:moveTo>
                      <a:pt x="49680" y="16"/>
                    </a:moveTo>
                    <a:cubicBezTo>
                      <a:pt x="22320" y="16"/>
                      <a:pt x="0" y="23056"/>
                      <a:pt x="0" y="51856"/>
                    </a:cubicBezTo>
                    <a:cubicBezTo>
                      <a:pt x="0" y="57616"/>
                      <a:pt x="720" y="62656"/>
                      <a:pt x="2880" y="68416"/>
                    </a:cubicBezTo>
                    <a:lnTo>
                      <a:pt x="27360" y="68416"/>
                    </a:lnTo>
                    <a:cubicBezTo>
                      <a:pt x="39600" y="68416"/>
                      <a:pt x="50400" y="78496"/>
                      <a:pt x="50400" y="90736"/>
                    </a:cubicBezTo>
                    <a:lnTo>
                      <a:pt x="50400" y="102976"/>
                    </a:lnTo>
                    <a:cubicBezTo>
                      <a:pt x="50400" y="102976"/>
                      <a:pt x="50400" y="102976"/>
                      <a:pt x="50400" y="102976"/>
                    </a:cubicBezTo>
                    <a:cubicBezTo>
                      <a:pt x="77760" y="102976"/>
                      <a:pt x="100080" y="79936"/>
                      <a:pt x="100080" y="51136"/>
                    </a:cubicBezTo>
                    <a:cubicBezTo>
                      <a:pt x="100080" y="22336"/>
                      <a:pt x="77040" y="-704"/>
                      <a:pt x="49680" y="16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21886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0F1635-4C0B-CA04-D1FB-8411CB379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6D4213-C8A3-7EAD-15C3-59069464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4070765" cy="956895"/>
          </a:xfrm>
        </p:spPr>
        <p:txBody>
          <a:bodyPr/>
          <a:lstStyle/>
          <a:p>
            <a:r>
              <a:rPr lang="nl-NL" dirty="0" err="1">
                <a:latin typeface="Verdana"/>
                <a:ea typeface="Verdana"/>
              </a:rPr>
              <a:t>What</a:t>
            </a:r>
            <a:r>
              <a:rPr lang="nl-NL" dirty="0">
                <a:latin typeface="Verdana"/>
                <a:ea typeface="Verdana"/>
              </a:rPr>
              <a:t> does </a:t>
            </a:r>
            <a:r>
              <a:rPr lang="nl-NL" dirty="0" err="1">
                <a:latin typeface="Verdana"/>
                <a:ea typeface="Verdana"/>
              </a:rPr>
              <a:t>it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dirty="0" err="1">
                <a:latin typeface="Verdana"/>
                <a:ea typeface="Verdana"/>
              </a:rPr>
              <a:t>mean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dirty="0" err="1">
                <a:latin typeface="Verdana"/>
                <a:ea typeface="Verdana"/>
              </a:rPr>
              <a:t>for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dirty="0" err="1">
                <a:latin typeface="Verdana"/>
                <a:ea typeface="Verdana"/>
              </a:rPr>
              <a:t>you</a:t>
            </a:r>
            <a:r>
              <a:rPr lang="nl-NL" dirty="0">
                <a:latin typeface="Verdana"/>
                <a:ea typeface="Verdana"/>
              </a:rPr>
              <a:t> </a:t>
            </a:r>
            <a:r>
              <a:rPr lang="nl-NL" dirty="0" err="1">
                <a:latin typeface="Verdana"/>
                <a:ea typeface="Verdana"/>
              </a:rPr>
              <a:t>this</a:t>
            </a:r>
            <a:r>
              <a:rPr lang="nl-NL" dirty="0">
                <a:latin typeface="Verdana"/>
                <a:ea typeface="Verdana"/>
              </a:rPr>
              <a:t> week?</a:t>
            </a:r>
            <a:endParaRPr lang="en-US" dirty="0"/>
          </a:p>
          <a:p>
            <a:endParaRPr lang="nl-NL" dirty="0">
              <a:ea typeface="Verdana"/>
            </a:endParaRP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FD74768-CF4E-9010-52CE-6D30C1646C3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4000" y="1285374"/>
            <a:ext cx="4677529" cy="3215918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buFont typeface="Arial"/>
              <a:buChar char="•"/>
            </a:pPr>
            <a:r>
              <a:rPr lang="en-US" sz="1400" dirty="0">
                <a:latin typeface="Verdana"/>
                <a:ea typeface="Verdana"/>
              </a:rPr>
              <a:t>Viva Engage in your left pane in Teams.</a:t>
            </a:r>
            <a:endParaRPr lang="en-US" sz="14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/>
              <a:buChar char="•"/>
            </a:pPr>
            <a:r>
              <a:rPr lang="en-US" sz="1400" dirty="0">
                <a:latin typeface="Verdana"/>
                <a:ea typeface="Verdana"/>
              </a:rPr>
              <a:t>Automatically become a member of your knowledge unit.</a:t>
            </a:r>
            <a:endParaRPr lang="en-US" sz="14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/>
              <a:buChar char="•"/>
            </a:pPr>
            <a:r>
              <a:rPr lang="en-US" sz="1400" dirty="0">
                <a:latin typeface="Verdana"/>
                <a:ea typeface="Verdana"/>
              </a:rPr>
              <a:t>Added as a member of the communities with the same name as the intranet groups.</a:t>
            </a:r>
            <a:endParaRPr lang="en-US" sz="14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/>
              <a:buChar char="•"/>
            </a:pPr>
            <a:r>
              <a:rPr lang="en-US" sz="1400" dirty="0">
                <a:latin typeface="Verdana"/>
                <a:ea typeface="Verdana"/>
              </a:rPr>
              <a:t>Discover the new communities you want to join.</a:t>
            </a:r>
            <a:endParaRPr lang="en-US" sz="14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/>
              <a:buChar char="•"/>
            </a:pPr>
            <a:r>
              <a:rPr lang="en-US" sz="1400" dirty="0">
                <a:latin typeface="Verdana"/>
                <a:ea typeface="Verdana"/>
              </a:rPr>
              <a:t>Discover the </a:t>
            </a:r>
            <a:r>
              <a:rPr lang="en-US" sz="1400" dirty="0">
                <a:latin typeface="Verdana"/>
                <a:ea typeface="Verdana"/>
                <a:hlinkClick r:id="rId3"/>
              </a:rPr>
              <a:t>Community Tips &amp; Tricks</a:t>
            </a:r>
            <a:r>
              <a:rPr lang="en-US" sz="1400" dirty="0">
                <a:latin typeface="Verdana"/>
                <a:ea typeface="Verdana"/>
              </a:rPr>
              <a:t> and the knowledge article on the possibilities of </a:t>
            </a:r>
            <a:r>
              <a:rPr lang="en-US" sz="1400" dirty="0">
                <a:latin typeface="Verdana"/>
                <a:ea typeface="Verdana"/>
                <a:hlinkClick r:id="rId4"/>
              </a:rPr>
              <a:t>Viva Engage</a:t>
            </a:r>
            <a:r>
              <a:rPr lang="en-US" sz="1400" dirty="0">
                <a:latin typeface="Verdana"/>
                <a:ea typeface="Verdana"/>
              </a:rPr>
              <a:t>, among others.</a:t>
            </a:r>
            <a:br>
              <a:rPr lang="en-US" sz="1400" dirty="0">
                <a:latin typeface="Verdana"/>
                <a:ea typeface="Verdana"/>
              </a:rPr>
            </a:br>
            <a:endParaRPr lang="en-US" sz="1400" dirty="0">
              <a:ea typeface="Verdana"/>
            </a:endParaRPr>
          </a:p>
          <a:p>
            <a:pPr>
              <a:lnSpc>
                <a:spcPct val="100000"/>
              </a:lnSpc>
              <a:spcBef>
                <a:spcPts val="1467"/>
              </a:spcBef>
            </a:pPr>
            <a:r>
              <a:rPr lang="en-US" sz="1400" dirty="0">
                <a:latin typeface="Verdana"/>
                <a:ea typeface="Verdana"/>
              </a:rPr>
              <a:t>Please note: 24-hour </a:t>
            </a:r>
            <a:r>
              <a:rPr lang="en-US" sz="1400" dirty="0" err="1">
                <a:latin typeface="Verdana"/>
                <a:ea typeface="Verdana"/>
              </a:rPr>
              <a:t>synchronisation</a:t>
            </a:r>
            <a:r>
              <a:rPr lang="en-US" sz="1400" dirty="0">
                <a:latin typeface="Verdana"/>
                <a:ea typeface="Verdana"/>
              </a:rPr>
              <a:t> time.</a:t>
            </a:r>
            <a:endParaRPr lang="en-US" sz="1400" dirty="0">
              <a:ea typeface="Verdana" pitchFamily="34" charset="0"/>
            </a:endParaRPr>
          </a:p>
          <a:p>
            <a:pPr marL="1153795" lvl="1">
              <a:lnSpc>
                <a:spcPct val="100000"/>
              </a:lnSpc>
              <a:spcBef>
                <a:spcPts val="1467"/>
              </a:spcBef>
              <a:buSzPct val="114999"/>
              <a:buFont typeface="Courier New" pitchFamily="2" charset="2"/>
              <a:buChar char="o"/>
            </a:pPr>
            <a:endParaRPr lang="en-US" sz="1100">
              <a:latin typeface="Verdana"/>
              <a:ea typeface="Verdana"/>
            </a:endParaRP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 pitchFamily="2" charset="2"/>
              <a:buChar char="•"/>
            </a:pPr>
            <a:endParaRPr lang="en-US" sz="110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spcBef>
                <a:spcPts val="1467"/>
              </a:spcBef>
              <a:buFont typeface="Arial"/>
              <a:buChar char="•"/>
            </a:pPr>
            <a:endParaRPr lang="en-US" sz="110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10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10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100">
              <a:latin typeface="Verdana"/>
              <a:ea typeface="Verdan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3B53ED-C40C-118B-2C43-E4BE5EBA43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7912" y="542341"/>
            <a:ext cx="3064365" cy="385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1339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280B5A-AF3A-027D-D011-E78302673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A87DF-CCB5-0DF3-259C-420357832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4600951" cy="979116"/>
          </a:xfrm>
        </p:spPr>
        <p:txBody>
          <a:bodyPr/>
          <a:lstStyle/>
          <a:p>
            <a:r>
              <a:rPr lang="nl-NL" sz="2400" err="1">
                <a:latin typeface="Verdana"/>
                <a:ea typeface="Verdana"/>
              </a:rPr>
              <a:t>What</a:t>
            </a:r>
            <a:r>
              <a:rPr lang="nl-NL" sz="2400" dirty="0">
                <a:latin typeface="Verdana"/>
                <a:ea typeface="Verdana"/>
              </a:rPr>
              <a:t> does </a:t>
            </a:r>
            <a:r>
              <a:rPr lang="nl-NL" sz="2400" err="1">
                <a:latin typeface="Verdana"/>
                <a:ea typeface="Verdana"/>
              </a:rPr>
              <a:t>this</a:t>
            </a:r>
            <a:r>
              <a:rPr lang="nl-NL" sz="2400" dirty="0">
                <a:latin typeface="Verdana"/>
                <a:ea typeface="Verdana"/>
              </a:rPr>
              <a:t> </a:t>
            </a:r>
            <a:r>
              <a:rPr lang="nl-NL" sz="2400" err="1">
                <a:latin typeface="Verdana"/>
                <a:ea typeface="Verdana"/>
              </a:rPr>
              <a:t>mean</a:t>
            </a:r>
            <a:r>
              <a:rPr lang="nl-NL" sz="2400" dirty="0">
                <a:latin typeface="Verdana"/>
                <a:ea typeface="Verdana"/>
              </a:rPr>
              <a:t> </a:t>
            </a:r>
            <a:r>
              <a:rPr lang="nl-NL" sz="2400" err="1">
                <a:latin typeface="Verdana"/>
                <a:ea typeface="Verdana"/>
              </a:rPr>
              <a:t>for</a:t>
            </a:r>
            <a:r>
              <a:rPr lang="nl-NL" sz="2400" dirty="0">
                <a:latin typeface="Verdana"/>
                <a:ea typeface="Verdana"/>
              </a:rPr>
              <a:t> </a:t>
            </a:r>
            <a:r>
              <a:rPr lang="nl-NL" sz="2400" err="1">
                <a:latin typeface="Verdana"/>
                <a:ea typeface="Verdana"/>
              </a:rPr>
              <a:t>you</a:t>
            </a:r>
            <a:r>
              <a:rPr lang="nl-NL" sz="2400" dirty="0">
                <a:latin typeface="Verdana"/>
                <a:ea typeface="Verdana"/>
              </a:rPr>
              <a:t> </a:t>
            </a:r>
            <a:r>
              <a:rPr lang="nl-NL" sz="2400" u="sng" err="1">
                <a:latin typeface="Verdana"/>
                <a:ea typeface="Verdana"/>
              </a:rPr>
              <a:t>from</a:t>
            </a:r>
            <a:r>
              <a:rPr lang="nl-NL" sz="2400" u="sng" dirty="0">
                <a:latin typeface="Verdana"/>
                <a:ea typeface="Verdana"/>
              </a:rPr>
              <a:t> 6 </a:t>
            </a:r>
            <a:r>
              <a:rPr lang="nl-NL" sz="2400" u="sng" err="1">
                <a:latin typeface="Verdana"/>
                <a:ea typeface="Verdana"/>
              </a:rPr>
              <a:t>October</a:t>
            </a:r>
            <a:r>
              <a:rPr lang="nl-NL" sz="2400" dirty="0">
                <a:latin typeface="Verdana"/>
                <a:ea typeface="Verdana"/>
              </a:rPr>
              <a:t> </a:t>
            </a:r>
            <a:r>
              <a:rPr lang="nl-NL" sz="2400" err="1">
                <a:latin typeface="Verdana"/>
                <a:ea typeface="Verdana"/>
              </a:rPr>
              <a:t>onwards</a:t>
            </a:r>
            <a:r>
              <a:rPr lang="nl-NL" sz="2400" dirty="0">
                <a:latin typeface="Verdana"/>
                <a:ea typeface="Verdana"/>
              </a:rPr>
              <a:t>?</a:t>
            </a:r>
            <a:endParaRPr lang="en-US" dirty="0"/>
          </a:p>
          <a:p>
            <a:endParaRPr lang="nl-NL" sz="2400" dirty="0">
              <a:ea typeface="Verdana"/>
            </a:endParaRP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9766587-A303-5BDF-5194-F6AD718E73A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114" y="1216518"/>
            <a:ext cx="4829011" cy="3374286"/>
          </a:xfrm>
        </p:spPr>
        <p:txBody>
          <a:bodyPr/>
          <a:lstStyle/>
          <a:p>
            <a:pPr marL="171450" indent="-171450">
              <a:buFont typeface="Arial" pitchFamily="2" charset="2"/>
              <a:buChar char="•"/>
            </a:pPr>
            <a:r>
              <a:rPr lang="en-US" sz="1400" dirty="0">
                <a:latin typeface="Verdana"/>
                <a:ea typeface="Verdana"/>
              </a:rPr>
              <a:t>Intranet no longer accessible.</a:t>
            </a:r>
            <a:endParaRPr lang="en-US" sz="1400" dirty="0">
              <a:ea typeface="Verdana" pitchFamily="34" charset="0"/>
            </a:endParaRPr>
          </a:p>
          <a:p>
            <a:pPr marL="171450" indent="-171450">
              <a:buFont typeface="Arial" pitchFamily="2" charset="2"/>
              <a:buChar char="•"/>
            </a:pPr>
            <a:r>
              <a:rPr lang="en-US" sz="1400" dirty="0" err="1">
                <a:latin typeface="Verdana"/>
                <a:ea typeface="Verdana"/>
              </a:rPr>
              <a:t>We@WUR</a:t>
            </a:r>
            <a:r>
              <a:rPr lang="en-US" sz="1400" dirty="0">
                <a:latin typeface="Verdana"/>
                <a:ea typeface="Verdana"/>
              </a:rPr>
              <a:t> will remain available.</a:t>
            </a:r>
            <a:endParaRPr lang="en-US" sz="1400" dirty="0">
              <a:ea typeface="Verdana" pitchFamily="34" charset="0"/>
            </a:endParaRPr>
          </a:p>
          <a:p>
            <a:pPr marL="171450" indent="-171450">
              <a:buFont typeface="Arial" pitchFamily="2" charset="2"/>
              <a:buChar char="•"/>
            </a:pPr>
            <a:r>
              <a:rPr lang="en-US" sz="1400" dirty="0">
                <a:latin typeface="Verdana"/>
                <a:ea typeface="Verdana"/>
              </a:rPr>
              <a:t>MS Teams as the starting point for your working day. Connections and WUR Support Portal (chat) added to the left-hand bar. </a:t>
            </a:r>
            <a:endParaRPr lang="en-US" sz="1400" dirty="0">
              <a:ea typeface="Verdana" pitchFamily="34" charset="0"/>
            </a:endParaRPr>
          </a:p>
          <a:p>
            <a:pPr marL="171450" indent="-171450">
              <a:buFont typeface="Arial" pitchFamily="2" charset="2"/>
              <a:buChar char="•"/>
            </a:pPr>
            <a:r>
              <a:rPr lang="en-US" sz="1400" dirty="0">
                <a:latin typeface="Verdana"/>
                <a:ea typeface="Verdana"/>
              </a:rPr>
              <a:t>News from WUR, IT, HR, and your knowledge unit in Viva Connections. (News from September 8, 2025) </a:t>
            </a:r>
            <a:endParaRPr lang="en-US" sz="1400" dirty="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 pitchFamily="2" charset="2"/>
              <a:buChar char="•"/>
            </a:pPr>
            <a:r>
              <a:rPr lang="en-US" sz="1400" dirty="0">
                <a:latin typeface="Verdana"/>
                <a:ea typeface="Verdana"/>
              </a:rPr>
              <a:t>Intranet content in WUR Support Portal</a:t>
            </a:r>
            <a:endParaRPr lang="en-US" sz="1400" dirty="0">
              <a:ea typeface="Verdana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1467"/>
              </a:spcBef>
              <a:buFont typeface="Arial"/>
              <a:buChar char="•"/>
            </a:pPr>
            <a:endParaRPr lang="en-US" sz="100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0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0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00">
              <a:latin typeface="Verdana"/>
              <a:ea typeface="Verdana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7B74B2-3E20-6540-40E6-27138336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850" y="255449"/>
            <a:ext cx="3286981" cy="463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7692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E965E-400A-2CDE-5659-350093C38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8F971-5F45-4D54-43BC-4C920EF9E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70" y="223372"/>
            <a:ext cx="3816000" cy="576832"/>
          </a:xfrm>
        </p:spPr>
        <p:txBody>
          <a:bodyPr/>
          <a:lstStyle/>
          <a:p>
            <a:r>
              <a:rPr lang="nl-NL" dirty="0" err="1">
                <a:latin typeface="Verdana"/>
                <a:ea typeface="Verdana"/>
              </a:rPr>
              <a:t>Questions</a:t>
            </a:r>
            <a:r>
              <a:rPr lang="nl-NL" dirty="0">
                <a:latin typeface="Verdana"/>
                <a:ea typeface="Verdana"/>
              </a:rPr>
              <a:t>?</a:t>
            </a:r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C1872F5-A84F-0ACF-16DF-A2D50FAC539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5970" y="805012"/>
            <a:ext cx="4369795" cy="3691021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300" dirty="0">
                <a:latin typeface="Verdana"/>
                <a:ea typeface="Verdana"/>
              </a:rPr>
              <a:t>Find out more about the applications via the knowledge articles on the WUR Support Portal.</a:t>
            </a:r>
            <a:endParaRPr lang="en-US" sz="1300" dirty="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300" dirty="0">
                <a:latin typeface="Verdana"/>
                <a:ea typeface="Verdana"/>
              </a:rPr>
              <a:t>Please contact the communications advisor for your </a:t>
            </a:r>
            <a:r>
              <a:rPr lang="en-US" sz="1300" err="1">
                <a:latin typeface="Verdana"/>
                <a:ea typeface="Verdana"/>
              </a:rPr>
              <a:t>organisational</a:t>
            </a:r>
            <a:r>
              <a:rPr lang="en-US" sz="1300" dirty="0">
                <a:latin typeface="Verdana"/>
                <a:ea typeface="Verdana"/>
              </a:rPr>
              <a:t> unit.</a:t>
            </a:r>
            <a:endParaRPr lang="en-US" sz="13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300" dirty="0">
                <a:latin typeface="Verdana"/>
                <a:ea typeface="Verdana"/>
              </a:rPr>
              <a:t>Technical issues, questions, or suggestions? Submit a ticket via the </a:t>
            </a:r>
            <a:r>
              <a:rPr lang="en-US" sz="1300" err="1">
                <a:latin typeface="Verdana"/>
                <a:ea typeface="Verdana"/>
              </a:rPr>
              <a:t>Servicedesk</a:t>
            </a:r>
            <a:r>
              <a:rPr lang="en-US" sz="1300" dirty="0">
                <a:latin typeface="Verdana"/>
                <a:ea typeface="Verdana"/>
              </a:rPr>
              <a:t> IT.</a:t>
            </a:r>
            <a:endParaRPr lang="en-US" sz="13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300" dirty="0">
                <a:latin typeface="Verdana"/>
                <a:ea typeface="Verdana"/>
              </a:rPr>
              <a:t>Questions about content? Come to the consultation hour of the VOICE team:  </a:t>
            </a:r>
            <a:endParaRPr lang="en-US" sz="1300">
              <a:ea typeface="Verdana" pitchFamily="34" charset="0"/>
            </a:endParaRPr>
          </a:p>
          <a:p>
            <a:pPr marL="1153795" lvl="1" indent="-171450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en-US" sz="1300" dirty="0">
                <a:latin typeface="Verdana"/>
                <a:ea typeface="Verdana"/>
              </a:rPr>
              <a:t>Every Monday live in Atlas B:119 from 11:00 to 12:00  </a:t>
            </a:r>
          </a:p>
          <a:p>
            <a:pPr marL="1153795" lvl="1" indent="-171450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en-US" sz="1300" dirty="0">
                <a:latin typeface="Verdana"/>
                <a:ea typeface="Verdana"/>
              </a:rPr>
              <a:t>Every Thursday online via Teams from 10:00 to 11:00 </a:t>
            </a:r>
            <a:endParaRPr lang="en-US" sz="13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buFont typeface="Arial" pitchFamily="2" charset="2"/>
              <a:buChar char="•"/>
            </a:pPr>
            <a:r>
              <a:rPr lang="en-US" sz="1300" dirty="0">
                <a:latin typeface="Verdana"/>
                <a:ea typeface="Verdana"/>
              </a:rPr>
              <a:t>Are you having trouble figuring it out? Please email your question to </a:t>
            </a:r>
            <a:r>
              <a:rPr lang="en-US" sz="1300" dirty="0">
                <a:latin typeface="Verdana"/>
                <a:ea typeface="Verdana"/>
                <a:hlinkClick r:id="rId3"/>
              </a:rPr>
              <a:t>voice@wur.nl</a:t>
            </a:r>
            <a:endParaRPr lang="en-US" sz="1300" dirty="0">
              <a:ea typeface="Verdana" pitchFamily="34" charset="0"/>
            </a:endParaRPr>
          </a:p>
          <a:p>
            <a:pPr>
              <a:lnSpc>
                <a:spcPct val="100000"/>
              </a:lnSpc>
              <a:spcBef>
                <a:spcPts val="1467"/>
              </a:spcBef>
            </a:pPr>
            <a:endParaRPr lang="en-US" sz="1050">
              <a:ea typeface="Verdana" pitchFamily="34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50">
              <a:ea typeface="Verdana" pitchFamily="34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5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050">
              <a:latin typeface="Verdana"/>
              <a:ea typeface="Verdan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0E71E6-A064-88AB-5991-C76BAD2320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9533" y="1423823"/>
            <a:ext cx="1488528" cy="14885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69100A-4A37-5A18-72B0-D329FE2C0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343" y="3159016"/>
            <a:ext cx="1488528" cy="14885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025FA3-7606-1DE5-E901-E45C879AF8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7046" y="282794"/>
            <a:ext cx="1488528" cy="14885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82A292-6DD4-D22E-CAE1-8F1F509458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41840" y="1923175"/>
            <a:ext cx="1488528" cy="99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60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92A61-9AC9-12DD-D329-3E84FF9A7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4972770" cy="1023192"/>
          </a:xfrm>
        </p:spPr>
        <p:txBody>
          <a:bodyPr/>
          <a:lstStyle/>
          <a:p>
            <a:r>
              <a:rPr lang="nl-NL" sz="2400" dirty="0">
                <a:latin typeface="Verdana"/>
                <a:ea typeface="Verdana"/>
              </a:rPr>
              <a:t>Communication contact person</a:t>
            </a:r>
            <a:endParaRPr lang="en-US" sz="2400" dirty="0" err="1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64ED8317-CE82-CA69-1BAA-76F1533780A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27</a:t>
            </a:fld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56F0768-E216-50EC-EA21-8EABDE35241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59166" y="1198898"/>
            <a:ext cx="3824211" cy="3257140"/>
          </a:xfrm>
        </p:spPr>
        <p:txBody>
          <a:bodyPr/>
          <a:lstStyle/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FB: Inge Buitink / Mari</a:t>
            </a:r>
            <a:r>
              <a:rPr lang="nl-NL" sz="1600">
                <a:latin typeface="+mn-lt"/>
                <a:ea typeface="Verdana"/>
              </a:rPr>
              <a:t>ël</a:t>
            </a:r>
            <a:r>
              <a:rPr lang="nl-NL" sz="1600">
                <a:latin typeface="Verdana"/>
                <a:ea typeface="Verdana"/>
              </a:rPr>
              <a:t>le Diergaarde</a:t>
            </a:r>
            <a:endParaRPr lang="en-US" sz="1600">
              <a:latin typeface="Verdana"/>
              <a:ea typeface="Verdana"/>
            </a:endParaRP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Concernstaf: Sjanet Bonte (HR) Elena Fernandez (ESA), Barbara Veltrop/Lonneke Budel(algemeen)</a:t>
            </a: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SSG: Iris Kasper</a:t>
            </a:r>
          </a:p>
          <a:p>
            <a:endParaRPr lang="nl-NL" sz="1600">
              <a:latin typeface="Verdana"/>
              <a:ea typeface="Verdana"/>
            </a:endParaRPr>
          </a:p>
          <a:p>
            <a:pPr marL="285750" indent="-285750">
              <a:buChar char="•"/>
            </a:pPr>
            <a:endParaRPr lang="nl-NL" sz="1600">
              <a:latin typeface="Verdana"/>
              <a:ea typeface="Verdana"/>
            </a:endParaRPr>
          </a:p>
          <a:p>
            <a:pPr marL="285750" indent="-285750">
              <a:buChar char="•"/>
            </a:pPr>
            <a:endParaRPr lang="nl-NL" sz="1600">
              <a:latin typeface="Verdana"/>
              <a:ea typeface="Verdana"/>
            </a:endParaRPr>
          </a:p>
        </p:txBody>
      </p:sp>
      <p:sp>
        <p:nvSpPr>
          <p:cNvPr id="7" name="Tijdelijke aanduiding voor tekst 4">
            <a:extLst>
              <a:ext uri="{FF2B5EF4-FFF2-40B4-BE49-F238E27FC236}">
                <a16:creationId xmlns:a16="http://schemas.microsoft.com/office/drawing/2014/main" id="{22DA8151-1368-8C97-A6F1-07A8C9B649E2}"/>
              </a:ext>
            </a:extLst>
          </p:cNvPr>
          <p:cNvSpPr txBox="1">
            <a:spLocks/>
          </p:cNvSpPr>
          <p:nvPr/>
        </p:nvSpPr>
        <p:spPr bwMode="auto">
          <a:xfrm>
            <a:off x="4613642" y="1196405"/>
            <a:ext cx="3847859" cy="326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ASG: Janke Boerman</a:t>
            </a: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ESG: Annette van ‘t Hull </a:t>
            </a:r>
            <a:endParaRPr lang="nl-NL" sz="1600">
              <a:ea typeface="Verdana"/>
            </a:endParaRP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PSG: Judith van Veen</a:t>
            </a:r>
            <a:endParaRPr lang="nl-NL" sz="1600">
              <a:ea typeface="Verdana"/>
            </a:endParaRP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AFSG: Carolien Hamelink</a:t>
            </a:r>
            <a:endParaRPr lang="nl-NL" sz="1600">
              <a:ea typeface="Verdana"/>
            </a:endParaRPr>
          </a:p>
          <a:p>
            <a:pPr marL="285750" indent="-285750">
              <a:buChar char="•"/>
            </a:pPr>
            <a:r>
              <a:rPr lang="nl-NL" sz="1600">
                <a:latin typeface="Verdana"/>
                <a:ea typeface="Verdana"/>
              </a:rPr>
              <a:t>WFSR: Jeannette Leenders</a:t>
            </a:r>
            <a:endParaRPr lang="nl-NL" sz="1600">
              <a:ea typeface="Verdana"/>
            </a:endParaRPr>
          </a:p>
          <a:p>
            <a:pPr marL="285750" indent="-285750">
              <a:buChar char="•"/>
            </a:pPr>
            <a:endParaRPr lang="nl-NL" sz="1600">
              <a:ea typeface="Verdana"/>
            </a:endParaRPr>
          </a:p>
          <a:p>
            <a:pPr marL="285750" indent="-285750">
              <a:buChar char="•"/>
            </a:pPr>
            <a:endParaRPr lang="nl-NL" sz="1600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1653207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9D6074-B92F-BC36-75A7-BDB6D254B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870AD35-4414-6BA4-DD9E-072C3031C8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9421" y="886147"/>
            <a:ext cx="5105884" cy="3725869"/>
          </a:xfrm>
        </p:spPr>
        <p:txBody>
          <a:bodyPr/>
          <a:lstStyle/>
          <a:p>
            <a:pPr marL="252095" indent="-252095">
              <a:lnSpc>
                <a:spcPct val="100000"/>
              </a:lnSpc>
            </a:pPr>
            <a:r>
              <a:rPr lang="nl-NL" sz="1400" dirty="0">
                <a:latin typeface="Verdana"/>
                <a:ea typeface="Verdana"/>
              </a:rPr>
              <a:t>Information &amp; </a:t>
            </a:r>
            <a:r>
              <a:rPr lang="nl-NL" sz="1400" err="1">
                <a:latin typeface="Verdana"/>
                <a:ea typeface="Verdana"/>
              </a:rPr>
              <a:t>communication</a:t>
            </a:r>
            <a:endParaRPr lang="nl-NL" sz="1400">
              <a:latin typeface="Verdana"/>
              <a:ea typeface="Verdana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News items </a:t>
            </a:r>
            <a:r>
              <a:rPr lang="nl-NL" sz="1400" dirty="0" err="1">
                <a:latin typeface="Verdana"/>
                <a:ea typeface="Verdana"/>
              </a:rPr>
              <a:t>with</a:t>
            </a:r>
            <a:r>
              <a:rPr lang="nl-NL" sz="1400" dirty="0">
                <a:latin typeface="Verdana"/>
                <a:ea typeface="Verdana"/>
              </a:rPr>
              <a:t> updates (</a:t>
            </a:r>
            <a:r>
              <a:rPr lang="nl-NL" sz="1400" dirty="0" err="1">
                <a:latin typeface="Verdana"/>
                <a:ea typeface="Verdana"/>
              </a:rPr>
              <a:t>also</a:t>
            </a:r>
            <a:r>
              <a:rPr lang="nl-NL" sz="1400" dirty="0">
                <a:latin typeface="Verdana"/>
                <a:ea typeface="Verdana"/>
              </a:rPr>
              <a:t> </a:t>
            </a:r>
            <a:r>
              <a:rPr lang="nl-NL" sz="1400" dirty="0" err="1">
                <a:latin typeface="Verdana"/>
                <a:ea typeface="Verdana"/>
              </a:rPr>
              <a:t>bundled</a:t>
            </a:r>
            <a:r>
              <a:rPr lang="nl-NL" sz="1400" dirty="0">
                <a:latin typeface="Verdana"/>
                <a:ea typeface="Verdana"/>
              </a:rPr>
              <a:t> in </a:t>
            </a:r>
            <a:r>
              <a:rPr lang="nl-NL" sz="1400" dirty="0" err="1">
                <a:latin typeface="Verdana"/>
                <a:ea typeface="Verdana"/>
              </a:rPr>
              <a:t>the</a:t>
            </a:r>
            <a:r>
              <a:rPr lang="nl-NL" sz="1400" dirty="0">
                <a:latin typeface="Verdana"/>
                <a:ea typeface="Verdana"/>
              </a:rPr>
              <a:t> </a:t>
            </a:r>
            <a:r>
              <a:rPr lang="nl-NL" sz="1400" dirty="0">
                <a:latin typeface="Verdana"/>
                <a:ea typeface="Verdana"/>
                <a:hlinkClick r:id="rId3"/>
              </a:rPr>
              <a:t>VOICE intranetgroup</a:t>
            </a:r>
            <a:r>
              <a:rPr lang="nl-NL" sz="1400" dirty="0">
                <a:latin typeface="Verdana"/>
                <a:ea typeface="Verdana"/>
              </a:rPr>
              <a:t>)</a:t>
            </a:r>
            <a:endParaRPr lang="en-US" sz="1400" dirty="0">
              <a:ea typeface="Verdana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Knowledge </a:t>
            </a:r>
            <a:r>
              <a:rPr lang="nl-NL" sz="1400" dirty="0" err="1">
                <a:latin typeface="Verdana"/>
                <a:ea typeface="Verdana"/>
              </a:rPr>
              <a:t>articles</a:t>
            </a:r>
            <a:r>
              <a:rPr lang="nl-NL" sz="1400" dirty="0">
                <a:latin typeface="Verdana"/>
                <a:ea typeface="Verdana"/>
              </a:rPr>
              <a:t> on WUR Support Portal</a:t>
            </a:r>
            <a:endParaRPr lang="nl-NL" sz="1400" dirty="0">
              <a:ea typeface="Verdana" pitchFamily="34" charset="0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err="1">
                <a:latin typeface="Verdana"/>
                <a:ea typeface="Verdana"/>
              </a:rPr>
              <a:t>Explanatory</a:t>
            </a:r>
            <a:r>
              <a:rPr lang="nl-NL" sz="1400" dirty="0">
                <a:latin typeface="Verdana"/>
                <a:ea typeface="Verdana"/>
              </a:rPr>
              <a:t> </a:t>
            </a:r>
            <a:r>
              <a:rPr lang="nl-NL" sz="1400" err="1">
                <a:latin typeface="Verdana"/>
                <a:ea typeface="Verdana"/>
              </a:rPr>
              <a:t>videos</a:t>
            </a:r>
            <a:r>
              <a:rPr lang="nl-NL" sz="1400" dirty="0">
                <a:latin typeface="Verdana"/>
                <a:ea typeface="Verdana"/>
              </a:rPr>
              <a:t> </a:t>
            </a: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Poster </a:t>
            </a:r>
            <a:endParaRPr lang="en-US" sz="1400">
              <a:latin typeface="Verdana"/>
              <a:ea typeface="Verdana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Information sheets</a:t>
            </a:r>
            <a:endParaRPr lang="nl-NL" sz="1400">
              <a:ea typeface="Verdana" pitchFamily="34" charset="0"/>
            </a:endParaRPr>
          </a:p>
          <a:p>
            <a:pPr marL="252095" indent="-252095">
              <a:lnSpc>
                <a:spcPct val="100000"/>
              </a:lnSpc>
            </a:pPr>
            <a:r>
              <a:rPr lang="nl-NL" sz="1400" dirty="0">
                <a:latin typeface="Verdana"/>
                <a:ea typeface="Verdana"/>
              </a:rPr>
              <a:t>Discover &amp; </a:t>
            </a:r>
            <a:r>
              <a:rPr lang="nl-NL" sz="1400" err="1">
                <a:latin typeface="Verdana"/>
                <a:ea typeface="Verdana"/>
              </a:rPr>
              <a:t>experience</a:t>
            </a:r>
            <a:endParaRPr lang="nl-NL" sz="1400">
              <a:ea typeface="Verdana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Community Tips &amp; Tricks</a:t>
            </a:r>
            <a:endParaRPr lang="nl-NL" sz="1400">
              <a:ea typeface="Verdana" pitchFamily="34" charset="0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Walk-in </a:t>
            </a:r>
            <a:r>
              <a:rPr lang="nl-NL" sz="1400" err="1">
                <a:latin typeface="Verdana"/>
                <a:ea typeface="Verdana"/>
              </a:rPr>
              <a:t>consultation</a:t>
            </a:r>
            <a:r>
              <a:rPr lang="nl-NL" sz="1400" dirty="0">
                <a:latin typeface="Verdana"/>
                <a:ea typeface="Verdana"/>
              </a:rPr>
              <a:t> </a:t>
            </a:r>
            <a:r>
              <a:rPr lang="nl-NL" sz="1400" err="1">
                <a:latin typeface="Verdana"/>
                <a:ea typeface="Verdana"/>
              </a:rPr>
              <a:t>every</a:t>
            </a:r>
            <a:r>
              <a:rPr lang="nl-NL" sz="1400" dirty="0">
                <a:latin typeface="Verdana"/>
                <a:ea typeface="Verdana"/>
              </a:rPr>
              <a:t> </a:t>
            </a:r>
            <a:r>
              <a:rPr lang="nl-NL" sz="1400" err="1">
                <a:latin typeface="Verdana"/>
                <a:ea typeface="Verdana"/>
              </a:rPr>
              <a:t>Monday</a:t>
            </a:r>
            <a:r>
              <a:rPr lang="nl-NL" sz="1400" dirty="0">
                <a:latin typeface="Verdana"/>
                <a:ea typeface="Verdana"/>
              </a:rPr>
              <a:t> </a:t>
            </a:r>
            <a:r>
              <a:rPr lang="nl-NL" sz="1400" err="1">
                <a:latin typeface="Verdana"/>
                <a:ea typeface="Verdana"/>
              </a:rPr>
              <a:t>and</a:t>
            </a:r>
            <a:r>
              <a:rPr lang="nl-NL" sz="1400" dirty="0">
                <a:latin typeface="Verdana"/>
                <a:ea typeface="Verdana"/>
              </a:rPr>
              <a:t> </a:t>
            </a:r>
            <a:r>
              <a:rPr lang="nl-NL" sz="1400" err="1">
                <a:latin typeface="Verdana"/>
                <a:ea typeface="Verdana"/>
              </a:rPr>
              <a:t>Thursday</a:t>
            </a:r>
            <a:r>
              <a:rPr lang="nl-NL" sz="1400" dirty="0">
                <a:latin typeface="Verdana"/>
                <a:ea typeface="Verdana"/>
              </a:rPr>
              <a:t> </a:t>
            </a:r>
            <a:r>
              <a:rPr lang="nl-NL" sz="1400" err="1">
                <a:latin typeface="Verdana"/>
                <a:ea typeface="Verdana"/>
              </a:rPr>
              <a:t>morning</a:t>
            </a:r>
            <a:r>
              <a:rPr lang="nl-NL" sz="1400" dirty="0">
                <a:latin typeface="Verdana"/>
                <a:ea typeface="Verdana"/>
              </a:rPr>
              <a:t> (</a:t>
            </a:r>
            <a:r>
              <a:rPr lang="nl-NL" sz="1400" err="1">
                <a:latin typeface="Verdana"/>
                <a:ea typeface="Verdana"/>
              </a:rPr>
              <a:t>until</a:t>
            </a:r>
            <a:r>
              <a:rPr lang="nl-NL" sz="1400" dirty="0">
                <a:latin typeface="Verdana"/>
                <a:ea typeface="Verdana"/>
              </a:rPr>
              <a:t> </a:t>
            </a:r>
            <a:r>
              <a:rPr lang="nl-NL" sz="1400" err="1">
                <a:latin typeface="Verdana"/>
                <a:ea typeface="Verdana"/>
              </a:rPr>
              <a:t>the</a:t>
            </a:r>
            <a:r>
              <a:rPr lang="nl-NL" sz="1400" dirty="0">
                <a:latin typeface="Verdana"/>
                <a:ea typeface="Verdana"/>
              </a:rPr>
              <a:t> end of </a:t>
            </a:r>
            <a:r>
              <a:rPr lang="nl-NL" sz="1400" err="1">
                <a:latin typeface="Verdana"/>
                <a:ea typeface="Verdana"/>
              </a:rPr>
              <a:t>the</a:t>
            </a:r>
            <a:r>
              <a:rPr lang="nl-NL" sz="1400" dirty="0">
                <a:latin typeface="Verdana"/>
                <a:ea typeface="Verdana"/>
              </a:rPr>
              <a:t> </a:t>
            </a:r>
            <a:r>
              <a:rPr lang="nl-NL" sz="1400" err="1">
                <a:latin typeface="Verdana"/>
                <a:ea typeface="Verdana"/>
              </a:rPr>
              <a:t>year</a:t>
            </a:r>
            <a:r>
              <a:rPr lang="nl-NL" sz="1400" dirty="0">
                <a:latin typeface="Verdana"/>
                <a:ea typeface="Verdana"/>
              </a:rPr>
              <a:t>)</a:t>
            </a:r>
            <a:endParaRPr lang="nl-NL" sz="1400">
              <a:ea typeface="Verdana"/>
            </a:endParaRPr>
          </a:p>
          <a:p>
            <a:pPr marL="541020" lvl="1" indent="-271145">
              <a:lnSpc>
                <a:spcPct val="100000"/>
              </a:lnSpc>
              <a:buSzPct val="114999"/>
              <a:buFont typeface="Courier New" pitchFamily="2" charset="2"/>
              <a:buChar char="o"/>
            </a:pPr>
            <a:r>
              <a:rPr lang="nl-NL" sz="1400" dirty="0">
                <a:latin typeface="Verdana"/>
                <a:ea typeface="Verdana"/>
              </a:rPr>
              <a:t>Lunch &amp; </a:t>
            </a:r>
            <a:r>
              <a:rPr lang="nl-NL" sz="1400" err="1">
                <a:latin typeface="Verdana"/>
                <a:ea typeface="Verdana"/>
              </a:rPr>
              <a:t>Learn</a:t>
            </a:r>
            <a:r>
              <a:rPr lang="nl-NL" sz="1400" dirty="0">
                <a:latin typeface="Verdana"/>
                <a:ea typeface="Verdana"/>
              </a:rPr>
              <a:t> (</a:t>
            </a:r>
            <a:r>
              <a:rPr lang="nl-NL" sz="1400" err="1">
                <a:latin typeface="Verdana"/>
                <a:ea typeface="Verdana"/>
              </a:rPr>
              <a:t>from</a:t>
            </a:r>
            <a:r>
              <a:rPr lang="nl-NL" sz="1400" dirty="0">
                <a:latin typeface="Verdana"/>
                <a:ea typeface="Verdana"/>
              </a:rPr>
              <a:t> </a:t>
            </a:r>
            <a:r>
              <a:rPr lang="nl-NL" sz="1400" err="1">
                <a:latin typeface="Verdana"/>
                <a:ea typeface="Verdana"/>
              </a:rPr>
              <a:t>launch</a:t>
            </a:r>
            <a:r>
              <a:rPr lang="nl-NL" sz="1400" dirty="0">
                <a:latin typeface="Verdana"/>
                <a:ea typeface="Verdana"/>
              </a:rPr>
              <a:t>)</a:t>
            </a:r>
          </a:p>
          <a:p>
            <a:pPr marL="252095" indent="-252095">
              <a:lnSpc>
                <a:spcPct val="100000"/>
              </a:lnSpc>
            </a:pPr>
            <a:endParaRPr lang="nl-NL" sz="1400">
              <a:ea typeface="Verdana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83173B9-9AB2-C30A-8DC7-630072FE8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8330400" cy="576832"/>
          </a:xfrm>
        </p:spPr>
        <p:txBody>
          <a:bodyPr/>
          <a:lstStyle/>
          <a:p>
            <a:r>
              <a:rPr lang="nl-NL" dirty="0">
                <a:latin typeface="Verdana"/>
                <a:ea typeface="Verdana"/>
              </a:rPr>
              <a:t>Discover more</a:t>
            </a:r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202A9DB-D99E-6E71-53DE-06787E96AE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28</a:t>
            </a:fld>
            <a:endParaRPr lang="nl-NL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E60DC-8CBD-2D3A-2B7B-207DD61FB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548" y="885265"/>
            <a:ext cx="2394742" cy="337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02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4383C-4A6C-914E-1BFD-294DD7634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7CBD4-4300-86CA-E244-97E83BA8B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>
                <a:latin typeface="Verdana"/>
                <a:ea typeface="Verdana"/>
              </a:rPr>
              <a:t>Q&amp;A</a:t>
            </a:r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9E4B327-E946-1B6E-3CD6-C48A107BF53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3057" y="1356020"/>
            <a:ext cx="3874036" cy="3091979"/>
          </a:xfrm>
        </p:spPr>
        <p:txBody>
          <a:bodyPr/>
          <a:lstStyle/>
          <a:p>
            <a:endParaRPr lang="nl-NL">
              <a:ea typeface="Verdana"/>
            </a:endParaRPr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678BA3B4-29CA-9206-7C92-F0549AACBC84}"/>
              </a:ext>
            </a:extLst>
          </p:cNvPr>
          <p:cNvGrpSpPr/>
          <p:nvPr/>
        </p:nvGrpSpPr>
        <p:grpSpPr>
          <a:xfrm>
            <a:off x="4661156" y="1741342"/>
            <a:ext cx="4082751" cy="2838202"/>
            <a:chOff x="4661156" y="1741342"/>
            <a:chExt cx="4082751" cy="2838202"/>
          </a:xfrm>
        </p:grpSpPr>
        <p:grpSp>
          <p:nvGrpSpPr>
            <p:cNvPr id="3" name="Groep 2">
              <a:extLst>
                <a:ext uri="{FF2B5EF4-FFF2-40B4-BE49-F238E27FC236}">
                  <a16:creationId xmlns:a16="http://schemas.microsoft.com/office/drawing/2014/main" id="{7EB4B094-80AD-894A-6B5F-372882B0D9E0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302" name="Vrije vorm: vorm 301">
                <a:extLst>
                  <a:ext uri="{FF2B5EF4-FFF2-40B4-BE49-F238E27FC236}">
                    <a16:creationId xmlns:a16="http://schemas.microsoft.com/office/drawing/2014/main" id="{AAA86258-DAB9-96B1-FA02-A8A0109AD416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03" name="Graphic 138">
                <a:extLst>
                  <a:ext uri="{FF2B5EF4-FFF2-40B4-BE49-F238E27FC236}">
                    <a16:creationId xmlns:a16="http://schemas.microsoft.com/office/drawing/2014/main" id="{151BDAD3-903D-365F-329B-F7200701535C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311" name="Vrije vorm: vorm 310">
                  <a:extLst>
                    <a:ext uri="{FF2B5EF4-FFF2-40B4-BE49-F238E27FC236}">
                      <a16:creationId xmlns:a16="http://schemas.microsoft.com/office/drawing/2014/main" id="{B444E377-519D-D7D2-2809-980E708FADF4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2" name="Vrije vorm: vorm 311">
                  <a:extLst>
                    <a:ext uri="{FF2B5EF4-FFF2-40B4-BE49-F238E27FC236}">
                      <a16:creationId xmlns:a16="http://schemas.microsoft.com/office/drawing/2014/main" id="{BFB04088-E1C6-5D02-4313-49E14F7C0FBE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3" name="Vrije vorm: vorm 312">
                  <a:extLst>
                    <a:ext uri="{FF2B5EF4-FFF2-40B4-BE49-F238E27FC236}">
                      <a16:creationId xmlns:a16="http://schemas.microsoft.com/office/drawing/2014/main" id="{4444C745-165B-F7FC-5B46-32D4F692E4EE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4" name="Vrije vorm: vorm 313">
                  <a:extLst>
                    <a:ext uri="{FF2B5EF4-FFF2-40B4-BE49-F238E27FC236}">
                      <a16:creationId xmlns:a16="http://schemas.microsoft.com/office/drawing/2014/main" id="{4C4527A9-6C01-B916-945D-BF58D8DE9355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5" name="Vrije vorm: vorm 314">
                  <a:extLst>
                    <a:ext uri="{FF2B5EF4-FFF2-40B4-BE49-F238E27FC236}">
                      <a16:creationId xmlns:a16="http://schemas.microsoft.com/office/drawing/2014/main" id="{12FADBE1-FD9A-A78F-BAE1-A5B62249DEFB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304" name="Graphic 138">
                <a:extLst>
                  <a:ext uri="{FF2B5EF4-FFF2-40B4-BE49-F238E27FC236}">
                    <a16:creationId xmlns:a16="http://schemas.microsoft.com/office/drawing/2014/main" id="{3BA89469-9B78-77FB-85EF-C67C418A67F5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305" name="Vrije vorm: vorm 304">
                  <a:extLst>
                    <a:ext uri="{FF2B5EF4-FFF2-40B4-BE49-F238E27FC236}">
                      <a16:creationId xmlns:a16="http://schemas.microsoft.com/office/drawing/2014/main" id="{E50414DB-F902-D292-2759-867F7634FF4D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6" name="Vrije vorm: vorm 305">
                  <a:extLst>
                    <a:ext uri="{FF2B5EF4-FFF2-40B4-BE49-F238E27FC236}">
                      <a16:creationId xmlns:a16="http://schemas.microsoft.com/office/drawing/2014/main" id="{72047514-2275-F8B3-9380-C720FF8F51C6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7" name="Vrije vorm: vorm 306">
                  <a:extLst>
                    <a:ext uri="{FF2B5EF4-FFF2-40B4-BE49-F238E27FC236}">
                      <a16:creationId xmlns:a16="http://schemas.microsoft.com/office/drawing/2014/main" id="{AF304CB0-B799-4DC1-B166-F95548B52D32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8" name="Vrije vorm: vorm 307">
                  <a:extLst>
                    <a:ext uri="{FF2B5EF4-FFF2-40B4-BE49-F238E27FC236}">
                      <a16:creationId xmlns:a16="http://schemas.microsoft.com/office/drawing/2014/main" id="{A524EAA9-F7B9-C7D6-7465-4449804384D0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9" name="Vrije vorm: vorm 308">
                  <a:extLst>
                    <a:ext uri="{FF2B5EF4-FFF2-40B4-BE49-F238E27FC236}">
                      <a16:creationId xmlns:a16="http://schemas.microsoft.com/office/drawing/2014/main" id="{8801F797-ECB3-BED5-9517-8C4B6A1B7650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0" name="Vrije vorm: vorm 309">
                  <a:extLst>
                    <a:ext uri="{FF2B5EF4-FFF2-40B4-BE49-F238E27FC236}">
                      <a16:creationId xmlns:a16="http://schemas.microsoft.com/office/drawing/2014/main" id="{EBB26280-5C57-A0A6-D81A-03A2C5E6A5B1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D4176ACF-EC77-25C7-D991-E6AFB48F654C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292" name="Vrije vorm: vorm 291">
                <a:extLst>
                  <a:ext uri="{FF2B5EF4-FFF2-40B4-BE49-F238E27FC236}">
                    <a16:creationId xmlns:a16="http://schemas.microsoft.com/office/drawing/2014/main" id="{02A80576-1940-C133-6084-E716FBD8DC18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93" name="Graphic 138">
                <a:extLst>
                  <a:ext uri="{FF2B5EF4-FFF2-40B4-BE49-F238E27FC236}">
                    <a16:creationId xmlns:a16="http://schemas.microsoft.com/office/drawing/2014/main" id="{B3F89A58-9618-18FC-AC48-6830B3B3FFAD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299" name="Vrije vorm: vorm 298">
                  <a:extLst>
                    <a:ext uri="{FF2B5EF4-FFF2-40B4-BE49-F238E27FC236}">
                      <a16:creationId xmlns:a16="http://schemas.microsoft.com/office/drawing/2014/main" id="{E8EC922C-71E6-CC85-66E1-730A5AB9FF0C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0" name="Vrije vorm: vorm 299">
                  <a:extLst>
                    <a:ext uri="{FF2B5EF4-FFF2-40B4-BE49-F238E27FC236}">
                      <a16:creationId xmlns:a16="http://schemas.microsoft.com/office/drawing/2014/main" id="{9FD0C224-78E5-50BC-EC33-8B4CCE0DA58B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1" name="Vrije vorm: vorm 300">
                  <a:extLst>
                    <a:ext uri="{FF2B5EF4-FFF2-40B4-BE49-F238E27FC236}">
                      <a16:creationId xmlns:a16="http://schemas.microsoft.com/office/drawing/2014/main" id="{70AD6BB2-9DAA-2076-385F-B5F1DAB26B84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94" name="Graphic 138">
                <a:extLst>
                  <a:ext uri="{FF2B5EF4-FFF2-40B4-BE49-F238E27FC236}">
                    <a16:creationId xmlns:a16="http://schemas.microsoft.com/office/drawing/2014/main" id="{A1CC4EBA-62E1-6D94-8F6E-64C468F7EBB2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295" name="Vrije vorm: vorm 294">
                  <a:extLst>
                    <a:ext uri="{FF2B5EF4-FFF2-40B4-BE49-F238E27FC236}">
                      <a16:creationId xmlns:a16="http://schemas.microsoft.com/office/drawing/2014/main" id="{B5245D8B-50F0-F20C-B430-1243A8A17D33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6" name="Vrije vorm: vorm 295">
                  <a:extLst>
                    <a:ext uri="{FF2B5EF4-FFF2-40B4-BE49-F238E27FC236}">
                      <a16:creationId xmlns:a16="http://schemas.microsoft.com/office/drawing/2014/main" id="{B91E990F-C7EA-3262-8DBF-52B6E691B175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7" name="Vrije vorm: vorm 296">
                  <a:extLst>
                    <a:ext uri="{FF2B5EF4-FFF2-40B4-BE49-F238E27FC236}">
                      <a16:creationId xmlns:a16="http://schemas.microsoft.com/office/drawing/2014/main" id="{5A0CE0AC-1EB2-6EC6-0877-B0D0B9F5B2FA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8" name="Vrije vorm: vorm 297">
                  <a:extLst>
                    <a:ext uri="{FF2B5EF4-FFF2-40B4-BE49-F238E27FC236}">
                      <a16:creationId xmlns:a16="http://schemas.microsoft.com/office/drawing/2014/main" id="{225A28BF-7815-E568-2A6A-AA40769E2F52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D06197CB-2F25-27C1-9E76-C3792AA3B1C9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275" name="Vrije vorm: vorm 274">
                <a:extLst>
                  <a:ext uri="{FF2B5EF4-FFF2-40B4-BE49-F238E27FC236}">
                    <a16:creationId xmlns:a16="http://schemas.microsoft.com/office/drawing/2014/main" id="{AABD79FF-3651-F4B1-BA52-E7ADE2486BFD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76" name="Graphic 138">
                <a:extLst>
                  <a:ext uri="{FF2B5EF4-FFF2-40B4-BE49-F238E27FC236}">
                    <a16:creationId xmlns:a16="http://schemas.microsoft.com/office/drawing/2014/main" id="{77101E50-90F8-DBDE-A3B1-00596B953002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284" name="Vrije vorm: vorm 283">
                  <a:extLst>
                    <a:ext uri="{FF2B5EF4-FFF2-40B4-BE49-F238E27FC236}">
                      <a16:creationId xmlns:a16="http://schemas.microsoft.com/office/drawing/2014/main" id="{D19C73F0-58F9-4D75-114F-14ACF1778730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5" name="Vrije vorm: vorm 284">
                  <a:extLst>
                    <a:ext uri="{FF2B5EF4-FFF2-40B4-BE49-F238E27FC236}">
                      <a16:creationId xmlns:a16="http://schemas.microsoft.com/office/drawing/2014/main" id="{A5D5CE74-786B-E17B-92B5-A6A72C1D6657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6" name="Vrije vorm: vorm 285">
                  <a:extLst>
                    <a:ext uri="{FF2B5EF4-FFF2-40B4-BE49-F238E27FC236}">
                      <a16:creationId xmlns:a16="http://schemas.microsoft.com/office/drawing/2014/main" id="{ED881B65-1D41-9D3B-AFE8-96DC4A2A513C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7" name="Vrije vorm: vorm 286">
                  <a:extLst>
                    <a:ext uri="{FF2B5EF4-FFF2-40B4-BE49-F238E27FC236}">
                      <a16:creationId xmlns:a16="http://schemas.microsoft.com/office/drawing/2014/main" id="{4DE9CE3A-F0C2-A15C-0CDB-E660C9854722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8" name="Vrije vorm: vorm 287">
                  <a:extLst>
                    <a:ext uri="{FF2B5EF4-FFF2-40B4-BE49-F238E27FC236}">
                      <a16:creationId xmlns:a16="http://schemas.microsoft.com/office/drawing/2014/main" id="{3BF045A6-E5F7-AB5F-C22E-BACAB983F70B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9" name="Vrije vorm: vorm 288">
                  <a:extLst>
                    <a:ext uri="{FF2B5EF4-FFF2-40B4-BE49-F238E27FC236}">
                      <a16:creationId xmlns:a16="http://schemas.microsoft.com/office/drawing/2014/main" id="{E9CBA143-35DC-231E-F205-C76B156D7119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0" name="Vrije vorm: vorm 289">
                  <a:extLst>
                    <a:ext uri="{FF2B5EF4-FFF2-40B4-BE49-F238E27FC236}">
                      <a16:creationId xmlns:a16="http://schemas.microsoft.com/office/drawing/2014/main" id="{8112A77A-3FF5-2786-75D2-B8E1E4F097B4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1" name="Vrije vorm: vorm 290">
                  <a:extLst>
                    <a:ext uri="{FF2B5EF4-FFF2-40B4-BE49-F238E27FC236}">
                      <a16:creationId xmlns:a16="http://schemas.microsoft.com/office/drawing/2014/main" id="{3D1E853A-C7AB-E194-C585-366B17BD1144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77" name="Graphic 138">
                <a:extLst>
                  <a:ext uri="{FF2B5EF4-FFF2-40B4-BE49-F238E27FC236}">
                    <a16:creationId xmlns:a16="http://schemas.microsoft.com/office/drawing/2014/main" id="{1309BEE0-19E9-C37E-4399-E80FFE6955B6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278" name="Vrije vorm: vorm 277">
                  <a:extLst>
                    <a:ext uri="{FF2B5EF4-FFF2-40B4-BE49-F238E27FC236}">
                      <a16:creationId xmlns:a16="http://schemas.microsoft.com/office/drawing/2014/main" id="{7442DCD3-8720-9262-2B34-78E83D58DD8C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9" name="Vrije vorm: vorm 278">
                  <a:extLst>
                    <a:ext uri="{FF2B5EF4-FFF2-40B4-BE49-F238E27FC236}">
                      <a16:creationId xmlns:a16="http://schemas.microsoft.com/office/drawing/2014/main" id="{0870F5AA-67B6-E1FD-3252-D09C7564A760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0" name="Vrije vorm: vorm 279">
                  <a:extLst>
                    <a:ext uri="{FF2B5EF4-FFF2-40B4-BE49-F238E27FC236}">
                      <a16:creationId xmlns:a16="http://schemas.microsoft.com/office/drawing/2014/main" id="{589CA94B-3E79-05FF-4F62-5E5220F8FF46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1" name="Vrije vorm: vorm 280">
                  <a:extLst>
                    <a:ext uri="{FF2B5EF4-FFF2-40B4-BE49-F238E27FC236}">
                      <a16:creationId xmlns:a16="http://schemas.microsoft.com/office/drawing/2014/main" id="{F7F7E26D-7A26-324E-1390-194D9302BB74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2" name="Vrije vorm: vorm 281">
                  <a:extLst>
                    <a:ext uri="{FF2B5EF4-FFF2-40B4-BE49-F238E27FC236}">
                      <a16:creationId xmlns:a16="http://schemas.microsoft.com/office/drawing/2014/main" id="{93204E44-8FDB-84D3-E8F7-A4DF1FA5DA73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3" name="Vrije vorm: vorm 282">
                  <a:extLst>
                    <a:ext uri="{FF2B5EF4-FFF2-40B4-BE49-F238E27FC236}">
                      <a16:creationId xmlns:a16="http://schemas.microsoft.com/office/drawing/2014/main" id="{CF496D85-89E2-F417-EE7A-128F3A146D71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8" name="Groep 7">
              <a:extLst>
                <a:ext uri="{FF2B5EF4-FFF2-40B4-BE49-F238E27FC236}">
                  <a16:creationId xmlns:a16="http://schemas.microsoft.com/office/drawing/2014/main" id="{46C5DD25-E5D7-8A44-3E7F-C2C16CE14308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267" name="Vrije vorm: vorm 266">
                <a:extLst>
                  <a:ext uri="{FF2B5EF4-FFF2-40B4-BE49-F238E27FC236}">
                    <a16:creationId xmlns:a16="http://schemas.microsoft.com/office/drawing/2014/main" id="{08D07FC5-1953-B8B4-DBB4-472477E88F44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68" name="Graphic 138">
                <a:extLst>
                  <a:ext uri="{FF2B5EF4-FFF2-40B4-BE49-F238E27FC236}">
                    <a16:creationId xmlns:a16="http://schemas.microsoft.com/office/drawing/2014/main" id="{EF1F2874-F523-36D5-A5F8-F79029A6AE75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270" name="Vrije vorm: vorm 269">
                  <a:extLst>
                    <a:ext uri="{FF2B5EF4-FFF2-40B4-BE49-F238E27FC236}">
                      <a16:creationId xmlns:a16="http://schemas.microsoft.com/office/drawing/2014/main" id="{5DB92FBD-CFDC-18EF-281A-D9B7C0ACF842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1" name="Vrije vorm: vorm 270">
                  <a:extLst>
                    <a:ext uri="{FF2B5EF4-FFF2-40B4-BE49-F238E27FC236}">
                      <a16:creationId xmlns:a16="http://schemas.microsoft.com/office/drawing/2014/main" id="{B1031F99-0AF7-2213-C40C-0C3659B66912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2" name="Vrije vorm: vorm 271">
                  <a:extLst>
                    <a:ext uri="{FF2B5EF4-FFF2-40B4-BE49-F238E27FC236}">
                      <a16:creationId xmlns:a16="http://schemas.microsoft.com/office/drawing/2014/main" id="{0221B819-1003-CD46-71C3-19B057A4C8B8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3" name="Vrije vorm: vorm 272">
                  <a:extLst>
                    <a:ext uri="{FF2B5EF4-FFF2-40B4-BE49-F238E27FC236}">
                      <a16:creationId xmlns:a16="http://schemas.microsoft.com/office/drawing/2014/main" id="{FF3A1DC8-2C87-2626-2591-9C3DEF4EDB8A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4" name="Vrije vorm: vorm 273">
                  <a:extLst>
                    <a:ext uri="{FF2B5EF4-FFF2-40B4-BE49-F238E27FC236}">
                      <a16:creationId xmlns:a16="http://schemas.microsoft.com/office/drawing/2014/main" id="{44CE5E61-A018-48CC-6A96-224FD068D338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69" name="Vrije vorm: vorm 268">
                <a:extLst>
                  <a:ext uri="{FF2B5EF4-FFF2-40B4-BE49-F238E27FC236}">
                    <a16:creationId xmlns:a16="http://schemas.microsoft.com/office/drawing/2014/main" id="{313B5CCA-3214-278E-64D2-069B6E866168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C719E84D-0850-1F3B-AFE4-7DD6EFE30378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256" name="Vrije vorm: vorm 255">
                <a:extLst>
                  <a:ext uri="{FF2B5EF4-FFF2-40B4-BE49-F238E27FC236}">
                    <a16:creationId xmlns:a16="http://schemas.microsoft.com/office/drawing/2014/main" id="{F1B909F9-4527-30FC-AC1A-0F606385A339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57" name="Graphic 138">
                <a:extLst>
                  <a:ext uri="{FF2B5EF4-FFF2-40B4-BE49-F238E27FC236}">
                    <a16:creationId xmlns:a16="http://schemas.microsoft.com/office/drawing/2014/main" id="{D4FD28BA-69DA-AEBE-C4CF-BDB328D2DCBD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259" name="Vrije vorm: vorm 258">
                  <a:extLst>
                    <a:ext uri="{FF2B5EF4-FFF2-40B4-BE49-F238E27FC236}">
                      <a16:creationId xmlns:a16="http://schemas.microsoft.com/office/drawing/2014/main" id="{5B420D0C-66C8-D388-CA7B-A466F5A24646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0" name="Vrije vorm: vorm 259">
                  <a:extLst>
                    <a:ext uri="{FF2B5EF4-FFF2-40B4-BE49-F238E27FC236}">
                      <a16:creationId xmlns:a16="http://schemas.microsoft.com/office/drawing/2014/main" id="{276740F0-06B9-ED96-D904-B49C935F3B89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1" name="Vrije vorm: vorm 260">
                  <a:extLst>
                    <a:ext uri="{FF2B5EF4-FFF2-40B4-BE49-F238E27FC236}">
                      <a16:creationId xmlns:a16="http://schemas.microsoft.com/office/drawing/2014/main" id="{9832A116-9675-F6AC-3D3E-512872B586F0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2" name="Vrije vorm: vorm 261">
                  <a:extLst>
                    <a:ext uri="{FF2B5EF4-FFF2-40B4-BE49-F238E27FC236}">
                      <a16:creationId xmlns:a16="http://schemas.microsoft.com/office/drawing/2014/main" id="{F9FCF450-1FC9-1C86-EF17-F6326046CCD1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3" name="Vrije vorm: vorm 262">
                  <a:extLst>
                    <a:ext uri="{FF2B5EF4-FFF2-40B4-BE49-F238E27FC236}">
                      <a16:creationId xmlns:a16="http://schemas.microsoft.com/office/drawing/2014/main" id="{E9294807-9DC2-88B7-8F65-5C8F7C0F6026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4" name="Vrije vorm: vorm 263">
                  <a:extLst>
                    <a:ext uri="{FF2B5EF4-FFF2-40B4-BE49-F238E27FC236}">
                      <a16:creationId xmlns:a16="http://schemas.microsoft.com/office/drawing/2014/main" id="{3E217F7C-0B9B-B449-1DC5-DEBBEF883BCE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5" name="Vrije vorm: vorm 264">
                  <a:extLst>
                    <a:ext uri="{FF2B5EF4-FFF2-40B4-BE49-F238E27FC236}">
                      <a16:creationId xmlns:a16="http://schemas.microsoft.com/office/drawing/2014/main" id="{8692CC37-4421-DA6F-E173-89955E1F5F6C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6" name="Vrije vorm: vorm 265">
                  <a:extLst>
                    <a:ext uri="{FF2B5EF4-FFF2-40B4-BE49-F238E27FC236}">
                      <a16:creationId xmlns:a16="http://schemas.microsoft.com/office/drawing/2014/main" id="{3FC80B09-0AA8-CBA7-6991-38EC7D6F3FDF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58" name="Vrije vorm: vorm 257">
                <a:extLst>
                  <a:ext uri="{FF2B5EF4-FFF2-40B4-BE49-F238E27FC236}">
                    <a16:creationId xmlns:a16="http://schemas.microsoft.com/office/drawing/2014/main" id="{41EF69ED-5270-2A00-6D13-4C797C6EF2C9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15" name="Groep 14">
            <a:extLst>
              <a:ext uri="{FF2B5EF4-FFF2-40B4-BE49-F238E27FC236}">
                <a16:creationId xmlns:a16="http://schemas.microsoft.com/office/drawing/2014/main" id="{FB074EE5-1F83-8DC4-0C51-4DA1476FDA24}"/>
              </a:ext>
            </a:extLst>
          </p:cNvPr>
          <p:cNvGrpSpPr/>
          <p:nvPr/>
        </p:nvGrpSpPr>
        <p:grpSpPr>
          <a:xfrm>
            <a:off x="7097501" y="661679"/>
            <a:ext cx="1476719" cy="1535940"/>
            <a:chOff x="7097501" y="661679"/>
            <a:chExt cx="1476719" cy="1535940"/>
          </a:xfrm>
        </p:grpSpPr>
        <p:sp>
          <p:nvSpPr>
            <p:cNvPr id="317" name="Vrije vorm: vorm 316">
              <a:extLst>
                <a:ext uri="{FF2B5EF4-FFF2-40B4-BE49-F238E27FC236}">
                  <a16:creationId xmlns:a16="http://schemas.microsoft.com/office/drawing/2014/main" id="{613481A3-B59B-7C09-C027-B97D6D60FE3C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18" name="Graphic 138">
              <a:extLst>
                <a:ext uri="{FF2B5EF4-FFF2-40B4-BE49-F238E27FC236}">
                  <a16:creationId xmlns:a16="http://schemas.microsoft.com/office/drawing/2014/main" id="{DC82A947-0BF6-A8A5-5669-168A9943D7AB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326" name="Vrije vorm: vorm 325">
                <a:extLst>
                  <a:ext uri="{FF2B5EF4-FFF2-40B4-BE49-F238E27FC236}">
                    <a16:creationId xmlns:a16="http://schemas.microsoft.com/office/drawing/2014/main" id="{33795CA1-8627-23ED-1B53-4A15381EC622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27" name="Vrije vorm: vorm 326">
                <a:extLst>
                  <a:ext uri="{FF2B5EF4-FFF2-40B4-BE49-F238E27FC236}">
                    <a16:creationId xmlns:a16="http://schemas.microsoft.com/office/drawing/2014/main" id="{AC763490-5839-26A4-C68D-A58F44690BD1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28" name="Vrije vorm: vorm 327">
                <a:extLst>
                  <a:ext uri="{FF2B5EF4-FFF2-40B4-BE49-F238E27FC236}">
                    <a16:creationId xmlns:a16="http://schemas.microsoft.com/office/drawing/2014/main" id="{A1DE3EC8-4749-DFA5-D0D9-85ABA6097B98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29" name="Vrije vorm: vorm 328">
                <a:extLst>
                  <a:ext uri="{FF2B5EF4-FFF2-40B4-BE49-F238E27FC236}">
                    <a16:creationId xmlns:a16="http://schemas.microsoft.com/office/drawing/2014/main" id="{97F821C5-6BDA-0F6A-E370-63CB38D9C837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0" name="Vrije vorm: vorm 329">
                <a:extLst>
                  <a:ext uri="{FF2B5EF4-FFF2-40B4-BE49-F238E27FC236}">
                    <a16:creationId xmlns:a16="http://schemas.microsoft.com/office/drawing/2014/main" id="{E5A5AD7A-2B64-AF10-DF94-2741F6AC5E36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1" name="Vrije vorm: vorm 330">
                <a:extLst>
                  <a:ext uri="{FF2B5EF4-FFF2-40B4-BE49-F238E27FC236}">
                    <a16:creationId xmlns:a16="http://schemas.microsoft.com/office/drawing/2014/main" id="{77D2F184-D201-60C6-C991-B7E00879237A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2" name="Vrije vorm: vorm 331">
                <a:extLst>
                  <a:ext uri="{FF2B5EF4-FFF2-40B4-BE49-F238E27FC236}">
                    <a16:creationId xmlns:a16="http://schemas.microsoft.com/office/drawing/2014/main" id="{898135B4-3888-0DD1-68CA-1A7B1FA5AA63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3" name="Vrije vorm: vorm 332">
                <a:extLst>
                  <a:ext uri="{FF2B5EF4-FFF2-40B4-BE49-F238E27FC236}">
                    <a16:creationId xmlns:a16="http://schemas.microsoft.com/office/drawing/2014/main" id="{89A2E37E-772F-5CD0-2F28-4C87586864C0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4" name="Vrije vorm: vorm 333">
                <a:extLst>
                  <a:ext uri="{FF2B5EF4-FFF2-40B4-BE49-F238E27FC236}">
                    <a16:creationId xmlns:a16="http://schemas.microsoft.com/office/drawing/2014/main" id="{D7DE586F-F03A-D23C-53E2-9AE331ED31D8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35" name="Vrije vorm: vorm 334">
                <a:extLst>
                  <a:ext uri="{FF2B5EF4-FFF2-40B4-BE49-F238E27FC236}">
                    <a16:creationId xmlns:a16="http://schemas.microsoft.com/office/drawing/2014/main" id="{F6841289-48CE-F91F-029C-3A9709176C1E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14" name="Groep 13">
              <a:extLst>
                <a:ext uri="{FF2B5EF4-FFF2-40B4-BE49-F238E27FC236}">
                  <a16:creationId xmlns:a16="http://schemas.microsoft.com/office/drawing/2014/main" id="{CCD40E73-FB93-3D25-3417-C84D452DF4A2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319" name="Vrije vorm: vorm 318">
                <a:extLst>
                  <a:ext uri="{FF2B5EF4-FFF2-40B4-BE49-F238E27FC236}">
                    <a16:creationId xmlns:a16="http://schemas.microsoft.com/office/drawing/2014/main" id="{B6F8BF9E-8DD1-C67D-B161-9CDEB386A591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20" name="Graphic 138">
                <a:extLst>
                  <a:ext uri="{FF2B5EF4-FFF2-40B4-BE49-F238E27FC236}">
                    <a16:creationId xmlns:a16="http://schemas.microsoft.com/office/drawing/2014/main" id="{2D396684-136C-1B48-CD6E-9A0608664AF1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321" name="Vrije vorm: vorm 320">
                  <a:extLst>
                    <a:ext uri="{FF2B5EF4-FFF2-40B4-BE49-F238E27FC236}">
                      <a16:creationId xmlns:a16="http://schemas.microsoft.com/office/drawing/2014/main" id="{25E0AA23-A84F-4E66-D772-00066982A07A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2" name="Vrije vorm: vorm 321">
                  <a:extLst>
                    <a:ext uri="{FF2B5EF4-FFF2-40B4-BE49-F238E27FC236}">
                      <a16:creationId xmlns:a16="http://schemas.microsoft.com/office/drawing/2014/main" id="{6C55AB8A-6AFD-3A5C-906D-CF2369E15C18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3" name="Vrije vorm: vorm 322">
                  <a:extLst>
                    <a:ext uri="{FF2B5EF4-FFF2-40B4-BE49-F238E27FC236}">
                      <a16:creationId xmlns:a16="http://schemas.microsoft.com/office/drawing/2014/main" id="{F394BC1D-D808-9C78-DD23-453939E74596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4" name="Vrije vorm: vorm 323">
                  <a:extLst>
                    <a:ext uri="{FF2B5EF4-FFF2-40B4-BE49-F238E27FC236}">
                      <a16:creationId xmlns:a16="http://schemas.microsoft.com/office/drawing/2014/main" id="{B029D7E6-86CB-D26C-160B-3FDF647C311D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25" name="Vrije vorm: vorm 324">
                  <a:extLst>
                    <a:ext uri="{FF2B5EF4-FFF2-40B4-BE49-F238E27FC236}">
                      <a16:creationId xmlns:a16="http://schemas.microsoft.com/office/drawing/2014/main" id="{82FA978C-B3D3-0547-16DF-E13B8BA00CB6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13" name="Groep 12">
            <a:extLst>
              <a:ext uri="{FF2B5EF4-FFF2-40B4-BE49-F238E27FC236}">
                <a16:creationId xmlns:a16="http://schemas.microsoft.com/office/drawing/2014/main" id="{4B0AC28B-6884-939B-781D-FB3ABBA25499}"/>
              </a:ext>
            </a:extLst>
          </p:cNvPr>
          <p:cNvGrpSpPr/>
          <p:nvPr/>
        </p:nvGrpSpPr>
        <p:grpSpPr>
          <a:xfrm>
            <a:off x="5943341" y="495895"/>
            <a:ext cx="1576484" cy="1165144"/>
            <a:chOff x="5943341" y="495895"/>
            <a:chExt cx="1576484" cy="1165144"/>
          </a:xfrm>
        </p:grpSpPr>
        <p:sp>
          <p:nvSpPr>
            <p:cNvPr id="337" name="Vrije vorm: vorm 336">
              <a:extLst>
                <a:ext uri="{FF2B5EF4-FFF2-40B4-BE49-F238E27FC236}">
                  <a16:creationId xmlns:a16="http://schemas.microsoft.com/office/drawing/2014/main" id="{4CEF2B7C-E8C2-A3FA-38AC-1101C0847472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38" name="Graphic 138">
              <a:extLst>
                <a:ext uri="{FF2B5EF4-FFF2-40B4-BE49-F238E27FC236}">
                  <a16:creationId xmlns:a16="http://schemas.microsoft.com/office/drawing/2014/main" id="{ADA04F79-B651-1F11-5748-612F9AEAD936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341" name="Vrije vorm: vorm 340">
                <a:extLst>
                  <a:ext uri="{FF2B5EF4-FFF2-40B4-BE49-F238E27FC236}">
                    <a16:creationId xmlns:a16="http://schemas.microsoft.com/office/drawing/2014/main" id="{A2204748-7208-6648-E01B-297DE4268527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2" name="Vrije vorm: vorm 341">
                <a:extLst>
                  <a:ext uri="{FF2B5EF4-FFF2-40B4-BE49-F238E27FC236}">
                    <a16:creationId xmlns:a16="http://schemas.microsoft.com/office/drawing/2014/main" id="{11E45D30-0103-A6C0-3C82-74E675881873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3" name="Vrije vorm: vorm 342">
                <a:extLst>
                  <a:ext uri="{FF2B5EF4-FFF2-40B4-BE49-F238E27FC236}">
                    <a16:creationId xmlns:a16="http://schemas.microsoft.com/office/drawing/2014/main" id="{EB0F07A5-CA23-15DE-A8F4-9C20A2388C73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4" name="Vrije vorm: vorm 343">
                <a:extLst>
                  <a:ext uri="{FF2B5EF4-FFF2-40B4-BE49-F238E27FC236}">
                    <a16:creationId xmlns:a16="http://schemas.microsoft.com/office/drawing/2014/main" id="{4F3DA5ED-0A1D-EE43-3F81-C0ECC462C026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5" name="Vrije vorm: vorm 344">
                <a:extLst>
                  <a:ext uri="{FF2B5EF4-FFF2-40B4-BE49-F238E27FC236}">
                    <a16:creationId xmlns:a16="http://schemas.microsoft.com/office/drawing/2014/main" id="{6676F113-2769-7AAE-7DF1-C67E2B495D5B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6" name="Vrije vorm: vorm 345">
                <a:extLst>
                  <a:ext uri="{FF2B5EF4-FFF2-40B4-BE49-F238E27FC236}">
                    <a16:creationId xmlns:a16="http://schemas.microsoft.com/office/drawing/2014/main" id="{F3564BD3-6B72-4D0E-0E7B-445F2AD69D5E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7" name="Vrije vorm: vorm 346">
                <a:extLst>
                  <a:ext uri="{FF2B5EF4-FFF2-40B4-BE49-F238E27FC236}">
                    <a16:creationId xmlns:a16="http://schemas.microsoft.com/office/drawing/2014/main" id="{39BDE6BF-128D-57F7-3800-7284DF4FB42E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8" name="Vrije vorm: vorm 347">
                <a:extLst>
                  <a:ext uri="{FF2B5EF4-FFF2-40B4-BE49-F238E27FC236}">
                    <a16:creationId xmlns:a16="http://schemas.microsoft.com/office/drawing/2014/main" id="{FF36DA8C-01A0-C42B-DA23-0079941BC185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9" name="Vrije vorm: vorm 348">
                <a:extLst>
                  <a:ext uri="{FF2B5EF4-FFF2-40B4-BE49-F238E27FC236}">
                    <a16:creationId xmlns:a16="http://schemas.microsoft.com/office/drawing/2014/main" id="{CC24C584-4A35-02DF-219E-9E06476D86C2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50" name="Vrije vorm: vorm 349">
                <a:extLst>
                  <a:ext uri="{FF2B5EF4-FFF2-40B4-BE49-F238E27FC236}">
                    <a16:creationId xmlns:a16="http://schemas.microsoft.com/office/drawing/2014/main" id="{B595EC90-0CEA-8108-6CDA-2AED7815B4C8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3DC93FAD-18BE-DAC0-3CA9-EA1826CE38BB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339" name="Vrije vorm: vorm 338">
                <a:extLst>
                  <a:ext uri="{FF2B5EF4-FFF2-40B4-BE49-F238E27FC236}">
                    <a16:creationId xmlns:a16="http://schemas.microsoft.com/office/drawing/2014/main" id="{8216BE57-7705-94E5-400F-3BF6B124E2E4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40" name="Vrije vorm: vorm 339">
                <a:extLst>
                  <a:ext uri="{FF2B5EF4-FFF2-40B4-BE49-F238E27FC236}">
                    <a16:creationId xmlns:a16="http://schemas.microsoft.com/office/drawing/2014/main" id="{8D9CC63A-5B3A-05E7-B1F2-821D0BD3BFE6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92F52853-E960-081B-E00A-1CA868A2F64F}"/>
              </a:ext>
            </a:extLst>
          </p:cNvPr>
          <p:cNvGrpSpPr/>
          <p:nvPr/>
        </p:nvGrpSpPr>
        <p:grpSpPr>
          <a:xfrm>
            <a:off x="4820861" y="666000"/>
            <a:ext cx="1551059" cy="1491840"/>
            <a:chOff x="4820861" y="666000"/>
            <a:chExt cx="1551059" cy="1491840"/>
          </a:xfrm>
        </p:grpSpPr>
        <p:sp>
          <p:nvSpPr>
            <p:cNvPr id="352" name="Vrije vorm: vorm 351">
              <a:extLst>
                <a:ext uri="{FF2B5EF4-FFF2-40B4-BE49-F238E27FC236}">
                  <a16:creationId xmlns:a16="http://schemas.microsoft.com/office/drawing/2014/main" id="{6CE27DCD-01C6-09C6-5DEB-52C9B2EEC8EC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53" name="Graphic 138">
              <a:extLst>
                <a:ext uri="{FF2B5EF4-FFF2-40B4-BE49-F238E27FC236}">
                  <a16:creationId xmlns:a16="http://schemas.microsoft.com/office/drawing/2014/main" id="{9B8FE758-44F5-6BAC-6F60-8E6133C5B606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358" name="Vrije vorm: vorm 357">
                <a:extLst>
                  <a:ext uri="{FF2B5EF4-FFF2-40B4-BE49-F238E27FC236}">
                    <a16:creationId xmlns:a16="http://schemas.microsoft.com/office/drawing/2014/main" id="{4B89988A-920F-CC21-B527-E7BED6FFFBEC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59" name="Vrije vorm: vorm 358">
                <a:extLst>
                  <a:ext uri="{FF2B5EF4-FFF2-40B4-BE49-F238E27FC236}">
                    <a16:creationId xmlns:a16="http://schemas.microsoft.com/office/drawing/2014/main" id="{9803C91A-B6F1-5D6E-C4BE-506CEC773EBC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0" name="Vrije vorm: vorm 359">
                <a:extLst>
                  <a:ext uri="{FF2B5EF4-FFF2-40B4-BE49-F238E27FC236}">
                    <a16:creationId xmlns:a16="http://schemas.microsoft.com/office/drawing/2014/main" id="{937922BC-DCD5-1821-61EF-0124DD696B4F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1" name="Vrije vorm: vorm 360">
                <a:extLst>
                  <a:ext uri="{FF2B5EF4-FFF2-40B4-BE49-F238E27FC236}">
                    <a16:creationId xmlns:a16="http://schemas.microsoft.com/office/drawing/2014/main" id="{D014C230-DF5C-A74E-B81B-93C2F3F47B35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2" name="Vrije vorm: vorm 361">
                <a:extLst>
                  <a:ext uri="{FF2B5EF4-FFF2-40B4-BE49-F238E27FC236}">
                    <a16:creationId xmlns:a16="http://schemas.microsoft.com/office/drawing/2014/main" id="{6CCFC37B-A90D-9665-A8CE-1AEF1EEF8B76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3" name="Vrije vorm: vorm 362">
                <a:extLst>
                  <a:ext uri="{FF2B5EF4-FFF2-40B4-BE49-F238E27FC236}">
                    <a16:creationId xmlns:a16="http://schemas.microsoft.com/office/drawing/2014/main" id="{5578EAC4-9A25-5EAC-A670-31BE9718A5E8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4" name="Vrije vorm: vorm 363">
                <a:extLst>
                  <a:ext uri="{FF2B5EF4-FFF2-40B4-BE49-F238E27FC236}">
                    <a16:creationId xmlns:a16="http://schemas.microsoft.com/office/drawing/2014/main" id="{77C3C29A-F03C-0FC7-9C43-DFCB64C4E084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5" name="Vrije vorm: vorm 364">
                <a:extLst>
                  <a:ext uri="{FF2B5EF4-FFF2-40B4-BE49-F238E27FC236}">
                    <a16:creationId xmlns:a16="http://schemas.microsoft.com/office/drawing/2014/main" id="{9C78C3E7-C010-FFDD-A515-35312D5D7C2C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6" name="Vrije vorm: vorm 365">
                <a:extLst>
                  <a:ext uri="{FF2B5EF4-FFF2-40B4-BE49-F238E27FC236}">
                    <a16:creationId xmlns:a16="http://schemas.microsoft.com/office/drawing/2014/main" id="{C60689B4-D654-7DF9-10F5-2B04A951253C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7" name="Vrije vorm: vorm 366">
                <a:extLst>
                  <a:ext uri="{FF2B5EF4-FFF2-40B4-BE49-F238E27FC236}">
                    <a16:creationId xmlns:a16="http://schemas.microsoft.com/office/drawing/2014/main" id="{7E259239-D138-9F6F-F96B-82CC40AA51DE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68" name="Vrije vorm: vorm 367">
                <a:extLst>
                  <a:ext uri="{FF2B5EF4-FFF2-40B4-BE49-F238E27FC236}">
                    <a16:creationId xmlns:a16="http://schemas.microsoft.com/office/drawing/2014/main" id="{FCAB6621-6B63-F2C2-86B4-960D66D3E455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10" name="Groep 9">
              <a:extLst>
                <a:ext uri="{FF2B5EF4-FFF2-40B4-BE49-F238E27FC236}">
                  <a16:creationId xmlns:a16="http://schemas.microsoft.com/office/drawing/2014/main" id="{E3A889EA-F29F-5331-8F3A-078D29ED0FCB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354" name="Vrije vorm: vorm 353">
                <a:extLst>
                  <a:ext uri="{FF2B5EF4-FFF2-40B4-BE49-F238E27FC236}">
                    <a16:creationId xmlns:a16="http://schemas.microsoft.com/office/drawing/2014/main" id="{71A4FE71-F230-D15E-ED75-1A87A3211930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55" name="Graphic 138">
                <a:extLst>
                  <a:ext uri="{FF2B5EF4-FFF2-40B4-BE49-F238E27FC236}">
                    <a16:creationId xmlns:a16="http://schemas.microsoft.com/office/drawing/2014/main" id="{87CF109D-2450-FC42-4A1A-B8C0039590E3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356" name="Vrije vorm: vorm 355">
                  <a:extLst>
                    <a:ext uri="{FF2B5EF4-FFF2-40B4-BE49-F238E27FC236}">
                      <a16:creationId xmlns:a16="http://schemas.microsoft.com/office/drawing/2014/main" id="{FC4DE307-D371-E032-B66F-562AE44D6EB1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57" name="Vrije vorm: vorm 356">
                  <a:extLst>
                    <a:ext uri="{FF2B5EF4-FFF2-40B4-BE49-F238E27FC236}">
                      <a16:creationId xmlns:a16="http://schemas.microsoft.com/office/drawing/2014/main" id="{12E7FE8F-E00E-722C-D34B-3686FEEAD92A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369" name="Graphic 138">
            <a:extLst>
              <a:ext uri="{FF2B5EF4-FFF2-40B4-BE49-F238E27FC236}">
                <a16:creationId xmlns:a16="http://schemas.microsoft.com/office/drawing/2014/main" id="{A3DC8AB4-8EF9-1764-5D47-40A6060E7A65}"/>
              </a:ext>
            </a:extLst>
          </p:cNvPr>
          <p:cNvGrpSpPr/>
          <p:nvPr/>
        </p:nvGrpSpPr>
        <p:grpSpPr>
          <a:xfrm>
            <a:off x="6011021" y="1772623"/>
            <a:ext cx="1383120" cy="1393216"/>
            <a:chOff x="5433120" y="1772623"/>
            <a:chExt cx="1383120" cy="1393216"/>
          </a:xfrm>
          <a:solidFill>
            <a:schemeClr val="bg2"/>
          </a:solidFill>
        </p:grpSpPr>
        <p:grpSp>
          <p:nvGrpSpPr>
            <p:cNvPr id="370" name="Graphic 138">
              <a:extLst>
                <a:ext uri="{FF2B5EF4-FFF2-40B4-BE49-F238E27FC236}">
                  <a16:creationId xmlns:a16="http://schemas.microsoft.com/office/drawing/2014/main" id="{70915E6B-B388-CABD-6591-A7E3C666C341}"/>
                </a:ext>
              </a:extLst>
            </p:cNvPr>
            <p:cNvGrpSpPr/>
            <p:nvPr/>
          </p:nvGrpSpPr>
          <p:grpSpPr>
            <a:xfrm>
              <a:off x="5433120" y="2167920"/>
              <a:ext cx="1383120" cy="997920"/>
              <a:chOff x="5433120" y="2167920"/>
              <a:chExt cx="1383120" cy="997920"/>
            </a:xfrm>
            <a:grpFill/>
          </p:grpSpPr>
          <p:sp>
            <p:nvSpPr>
              <p:cNvPr id="377" name="Vrije vorm: vorm 376">
                <a:extLst>
                  <a:ext uri="{FF2B5EF4-FFF2-40B4-BE49-F238E27FC236}">
                    <a16:creationId xmlns:a16="http://schemas.microsoft.com/office/drawing/2014/main" id="{B2CD9299-5D1F-B5F8-F4D5-1C01C73F4B70}"/>
                  </a:ext>
                </a:extLst>
              </p:cNvPr>
              <p:cNvSpPr/>
              <p:nvPr/>
            </p:nvSpPr>
            <p:spPr>
              <a:xfrm>
                <a:off x="5608079" y="2167920"/>
                <a:ext cx="210960" cy="253439"/>
              </a:xfrm>
              <a:custGeom>
                <a:avLst/>
                <a:gdLst>
                  <a:gd name="connsiteX0" fmla="*/ 0 w 210960"/>
                  <a:gd name="connsiteY0" fmla="*/ 0 h 253439"/>
                  <a:gd name="connsiteX1" fmla="*/ 210960 w 210960"/>
                  <a:gd name="connsiteY1" fmla="*/ 0 h 253439"/>
                  <a:gd name="connsiteX2" fmla="*/ 210960 w 210960"/>
                  <a:gd name="connsiteY2" fmla="*/ 51120 h 253439"/>
                  <a:gd name="connsiteX3" fmla="*/ 146160 w 210960"/>
                  <a:gd name="connsiteY3" fmla="*/ 51120 h 253439"/>
                  <a:gd name="connsiteX4" fmla="*/ 134640 w 210960"/>
                  <a:gd name="connsiteY4" fmla="*/ 51120 h 253439"/>
                  <a:gd name="connsiteX5" fmla="*/ 134640 w 210960"/>
                  <a:gd name="connsiteY5" fmla="*/ 94320 h 253439"/>
                  <a:gd name="connsiteX6" fmla="*/ 134640 w 210960"/>
                  <a:gd name="connsiteY6" fmla="*/ 170640 h 253439"/>
                  <a:gd name="connsiteX7" fmla="*/ 134640 w 210960"/>
                  <a:gd name="connsiteY7" fmla="*/ 253440 h 253439"/>
                  <a:gd name="connsiteX8" fmla="*/ 76320 w 210960"/>
                  <a:gd name="connsiteY8" fmla="*/ 253440 h 253439"/>
                  <a:gd name="connsiteX9" fmla="*/ 76320 w 210960"/>
                  <a:gd name="connsiteY9" fmla="*/ 170640 h 253439"/>
                  <a:gd name="connsiteX10" fmla="*/ 76320 w 210960"/>
                  <a:gd name="connsiteY10" fmla="*/ 94320 h 253439"/>
                  <a:gd name="connsiteX11" fmla="*/ 76320 w 210960"/>
                  <a:gd name="connsiteY11" fmla="*/ 51120 h 253439"/>
                  <a:gd name="connsiteX12" fmla="*/ 64800 w 210960"/>
                  <a:gd name="connsiteY12" fmla="*/ 51120 h 253439"/>
                  <a:gd name="connsiteX13" fmla="*/ 0 w 210960"/>
                  <a:gd name="connsiteY13" fmla="*/ 51120 h 253439"/>
                  <a:gd name="connsiteX14" fmla="*/ 0 w 210960"/>
                  <a:gd name="connsiteY14" fmla="*/ 0 h 25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0960" h="253439">
                    <a:moveTo>
                      <a:pt x="0" y="0"/>
                    </a:moveTo>
                    <a:lnTo>
                      <a:pt x="210960" y="0"/>
                    </a:lnTo>
                    <a:lnTo>
                      <a:pt x="210960" y="51120"/>
                    </a:lnTo>
                    <a:lnTo>
                      <a:pt x="146160" y="51120"/>
                    </a:lnTo>
                    <a:lnTo>
                      <a:pt x="134640" y="51120"/>
                    </a:lnTo>
                    <a:lnTo>
                      <a:pt x="134640" y="94320"/>
                    </a:lnTo>
                    <a:lnTo>
                      <a:pt x="134640" y="170640"/>
                    </a:lnTo>
                    <a:lnTo>
                      <a:pt x="134640" y="253440"/>
                    </a:lnTo>
                    <a:lnTo>
                      <a:pt x="76320" y="253440"/>
                    </a:lnTo>
                    <a:lnTo>
                      <a:pt x="76320" y="170640"/>
                    </a:lnTo>
                    <a:lnTo>
                      <a:pt x="76320" y="94320"/>
                    </a:lnTo>
                    <a:lnTo>
                      <a:pt x="76320" y="51120"/>
                    </a:lnTo>
                    <a:lnTo>
                      <a:pt x="64800" y="51120"/>
                    </a:lnTo>
                    <a:lnTo>
                      <a:pt x="0" y="511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8" name="Vrije vorm: vorm 377">
                <a:extLst>
                  <a:ext uri="{FF2B5EF4-FFF2-40B4-BE49-F238E27FC236}">
                    <a16:creationId xmlns:a16="http://schemas.microsoft.com/office/drawing/2014/main" id="{1232E01E-AFB4-21E1-2273-EBE12C8A91F0}"/>
                  </a:ext>
                </a:extLst>
              </p:cNvPr>
              <p:cNvSpPr/>
              <p:nvPr/>
            </p:nvSpPr>
            <p:spPr>
              <a:xfrm>
                <a:off x="5814720" y="2239200"/>
                <a:ext cx="162720" cy="186479"/>
              </a:xfrm>
              <a:custGeom>
                <a:avLst/>
                <a:gdLst>
                  <a:gd name="connsiteX0" fmla="*/ 160560 w 162720"/>
                  <a:gd name="connsiteY0" fmla="*/ 101520 h 186479"/>
                  <a:gd name="connsiteX1" fmla="*/ 51840 w 162720"/>
                  <a:gd name="connsiteY1" fmla="*/ 101520 h 186479"/>
                  <a:gd name="connsiteX2" fmla="*/ 104400 w 162720"/>
                  <a:gd name="connsiteY2" fmla="*/ 142560 h 186479"/>
                  <a:gd name="connsiteX3" fmla="*/ 157680 w 162720"/>
                  <a:gd name="connsiteY3" fmla="*/ 130320 h 186479"/>
                  <a:gd name="connsiteX4" fmla="*/ 159120 w 162720"/>
                  <a:gd name="connsiteY4" fmla="*/ 174960 h 186479"/>
                  <a:gd name="connsiteX5" fmla="*/ 97920 w 162720"/>
                  <a:gd name="connsiteY5" fmla="*/ 186480 h 186479"/>
                  <a:gd name="connsiteX6" fmla="*/ 0 w 162720"/>
                  <a:gd name="connsiteY6" fmla="*/ 92880 h 186479"/>
                  <a:gd name="connsiteX7" fmla="*/ 85680 w 162720"/>
                  <a:gd name="connsiteY7" fmla="*/ 0 h 186479"/>
                  <a:gd name="connsiteX8" fmla="*/ 162720 w 162720"/>
                  <a:gd name="connsiteY8" fmla="*/ 78480 h 186479"/>
                  <a:gd name="connsiteX9" fmla="*/ 160560 w 162720"/>
                  <a:gd name="connsiteY9" fmla="*/ 101520 h 186479"/>
                  <a:gd name="connsiteX10" fmla="*/ 51840 w 162720"/>
                  <a:gd name="connsiteY10" fmla="*/ 72720 h 186479"/>
                  <a:gd name="connsiteX11" fmla="*/ 115200 w 162720"/>
                  <a:gd name="connsiteY11" fmla="*/ 71280 h 186479"/>
                  <a:gd name="connsiteX12" fmla="*/ 84960 w 162720"/>
                  <a:gd name="connsiteY12" fmla="*/ 36720 h 186479"/>
                  <a:gd name="connsiteX13" fmla="*/ 51840 w 162720"/>
                  <a:gd name="connsiteY13" fmla="*/ 72720 h 186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720" h="186479">
                    <a:moveTo>
                      <a:pt x="160560" y="101520"/>
                    </a:moveTo>
                    <a:lnTo>
                      <a:pt x="51840" y="101520"/>
                    </a:lnTo>
                    <a:cubicBezTo>
                      <a:pt x="54720" y="127440"/>
                      <a:pt x="71280" y="142560"/>
                      <a:pt x="104400" y="142560"/>
                    </a:cubicBezTo>
                    <a:cubicBezTo>
                      <a:pt x="118080" y="142560"/>
                      <a:pt x="141120" y="138960"/>
                      <a:pt x="157680" y="130320"/>
                    </a:cubicBezTo>
                    <a:lnTo>
                      <a:pt x="159120" y="174960"/>
                    </a:lnTo>
                    <a:cubicBezTo>
                      <a:pt x="145440" y="181440"/>
                      <a:pt x="124560" y="186480"/>
                      <a:pt x="97920" y="186480"/>
                    </a:cubicBezTo>
                    <a:cubicBezTo>
                      <a:pt x="29520" y="186480"/>
                      <a:pt x="0" y="147600"/>
                      <a:pt x="0" y="92880"/>
                    </a:cubicBezTo>
                    <a:cubicBezTo>
                      <a:pt x="0" y="38160"/>
                      <a:pt x="28800" y="0"/>
                      <a:pt x="85680" y="0"/>
                    </a:cubicBezTo>
                    <a:cubicBezTo>
                      <a:pt x="133920" y="0"/>
                      <a:pt x="162720" y="25200"/>
                      <a:pt x="162720" y="78480"/>
                    </a:cubicBezTo>
                    <a:cubicBezTo>
                      <a:pt x="162000" y="87840"/>
                      <a:pt x="161280" y="94320"/>
                      <a:pt x="160560" y="101520"/>
                    </a:cubicBezTo>
                    <a:close/>
                    <a:moveTo>
                      <a:pt x="51840" y="72720"/>
                    </a:moveTo>
                    <a:lnTo>
                      <a:pt x="115200" y="71280"/>
                    </a:lnTo>
                    <a:cubicBezTo>
                      <a:pt x="113760" y="49680"/>
                      <a:pt x="102240" y="36720"/>
                      <a:pt x="84960" y="36720"/>
                    </a:cubicBezTo>
                    <a:cubicBezTo>
                      <a:pt x="68400" y="36720"/>
                      <a:pt x="55440" y="50400"/>
                      <a:pt x="51840" y="727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9" name="Vrije vorm: vorm 378">
                <a:extLst>
                  <a:ext uri="{FF2B5EF4-FFF2-40B4-BE49-F238E27FC236}">
                    <a16:creationId xmlns:a16="http://schemas.microsoft.com/office/drawing/2014/main" id="{489663A8-7694-AEF6-2FEB-2A16B235016F}"/>
                  </a:ext>
                </a:extLst>
              </p:cNvPr>
              <p:cNvSpPr/>
              <p:nvPr/>
            </p:nvSpPr>
            <p:spPr>
              <a:xfrm>
                <a:off x="6001200" y="2238479"/>
                <a:ext cx="155520" cy="185778"/>
              </a:xfrm>
              <a:custGeom>
                <a:avLst/>
                <a:gdLst>
                  <a:gd name="connsiteX0" fmla="*/ 0 w 155520"/>
                  <a:gd name="connsiteY0" fmla="*/ 134640 h 185778"/>
                  <a:gd name="connsiteX1" fmla="*/ 56880 w 155520"/>
                  <a:gd name="connsiteY1" fmla="*/ 77760 h 185778"/>
                  <a:gd name="connsiteX2" fmla="*/ 105840 w 155520"/>
                  <a:gd name="connsiteY2" fmla="*/ 69840 h 185778"/>
                  <a:gd name="connsiteX3" fmla="*/ 70560 w 155520"/>
                  <a:gd name="connsiteY3" fmla="*/ 43200 h 185778"/>
                  <a:gd name="connsiteX4" fmla="*/ 10080 w 155520"/>
                  <a:gd name="connsiteY4" fmla="*/ 59040 h 185778"/>
                  <a:gd name="connsiteX5" fmla="*/ 7920 w 155520"/>
                  <a:gd name="connsiteY5" fmla="*/ 13680 h 185778"/>
                  <a:gd name="connsiteX6" fmla="*/ 84960 w 155520"/>
                  <a:gd name="connsiteY6" fmla="*/ 0 h 185778"/>
                  <a:gd name="connsiteX7" fmla="*/ 155520 w 155520"/>
                  <a:gd name="connsiteY7" fmla="*/ 62640 h 185778"/>
                  <a:gd name="connsiteX8" fmla="*/ 155520 w 155520"/>
                  <a:gd name="connsiteY8" fmla="*/ 106560 h 185778"/>
                  <a:gd name="connsiteX9" fmla="*/ 155520 w 155520"/>
                  <a:gd name="connsiteY9" fmla="*/ 123120 h 185778"/>
                  <a:gd name="connsiteX10" fmla="*/ 155520 w 155520"/>
                  <a:gd name="connsiteY10" fmla="*/ 181440 h 185778"/>
                  <a:gd name="connsiteX11" fmla="*/ 110160 w 155520"/>
                  <a:gd name="connsiteY11" fmla="*/ 181440 h 185778"/>
                  <a:gd name="connsiteX12" fmla="*/ 106560 w 155520"/>
                  <a:gd name="connsiteY12" fmla="*/ 157680 h 185778"/>
                  <a:gd name="connsiteX13" fmla="*/ 102240 w 155520"/>
                  <a:gd name="connsiteY13" fmla="*/ 157680 h 185778"/>
                  <a:gd name="connsiteX14" fmla="*/ 50400 w 155520"/>
                  <a:gd name="connsiteY14" fmla="*/ 185760 h 185778"/>
                  <a:gd name="connsiteX15" fmla="*/ 0 w 155520"/>
                  <a:gd name="connsiteY15" fmla="*/ 134640 h 185778"/>
                  <a:gd name="connsiteX16" fmla="*/ 105120 w 155520"/>
                  <a:gd name="connsiteY16" fmla="*/ 121680 h 185778"/>
                  <a:gd name="connsiteX17" fmla="*/ 105120 w 155520"/>
                  <a:gd name="connsiteY17" fmla="*/ 94320 h 185778"/>
                  <a:gd name="connsiteX18" fmla="*/ 72720 w 155520"/>
                  <a:gd name="connsiteY18" fmla="*/ 103680 h 185778"/>
                  <a:gd name="connsiteX19" fmla="*/ 51840 w 155520"/>
                  <a:gd name="connsiteY19" fmla="*/ 126720 h 185778"/>
                  <a:gd name="connsiteX20" fmla="*/ 72000 w 155520"/>
                  <a:gd name="connsiteY20" fmla="*/ 145440 h 185778"/>
                  <a:gd name="connsiteX21" fmla="*/ 105120 w 155520"/>
                  <a:gd name="connsiteY21" fmla="*/ 121680 h 18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5520" h="185778">
                    <a:moveTo>
                      <a:pt x="0" y="134640"/>
                    </a:moveTo>
                    <a:cubicBezTo>
                      <a:pt x="0" y="94320"/>
                      <a:pt x="31680" y="82080"/>
                      <a:pt x="56880" y="77760"/>
                    </a:cubicBezTo>
                    <a:lnTo>
                      <a:pt x="105840" y="69840"/>
                    </a:lnTo>
                    <a:cubicBezTo>
                      <a:pt x="106560" y="49680"/>
                      <a:pt x="92880" y="43200"/>
                      <a:pt x="70560" y="43200"/>
                    </a:cubicBezTo>
                    <a:cubicBezTo>
                      <a:pt x="54000" y="43200"/>
                      <a:pt x="32400" y="48240"/>
                      <a:pt x="10080" y="59040"/>
                    </a:cubicBezTo>
                    <a:lnTo>
                      <a:pt x="7920" y="13680"/>
                    </a:lnTo>
                    <a:cubicBezTo>
                      <a:pt x="25200" y="7200"/>
                      <a:pt x="54000" y="0"/>
                      <a:pt x="84960" y="0"/>
                    </a:cubicBezTo>
                    <a:cubicBezTo>
                      <a:pt x="129600" y="0"/>
                      <a:pt x="155520" y="18720"/>
                      <a:pt x="155520" y="62640"/>
                    </a:cubicBezTo>
                    <a:lnTo>
                      <a:pt x="155520" y="106560"/>
                    </a:lnTo>
                    <a:lnTo>
                      <a:pt x="155520" y="123120"/>
                    </a:lnTo>
                    <a:lnTo>
                      <a:pt x="155520" y="181440"/>
                    </a:lnTo>
                    <a:lnTo>
                      <a:pt x="110160" y="181440"/>
                    </a:lnTo>
                    <a:lnTo>
                      <a:pt x="106560" y="157680"/>
                    </a:lnTo>
                    <a:lnTo>
                      <a:pt x="102240" y="157680"/>
                    </a:lnTo>
                    <a:cubicBezTo>
                      <a:pt x="92880" y="171360"/>
                      <a:pt x="75600" y="185760"/>
                      <a:pt x="50400" y="185760"/>
                    </a:cubicBezTo>
                    <a:cubicBezTo>
                      <a:pt x="20160" y="186480"/>
                      <a:pt x="0" y="166320"/>
                      <a:pt x="0" y="134640"/>
                    </a:cubicBezTo>
                    <a:close/>
                    <a:moveTo>
                      <a:pt x="105120" y="121680"/>
                    </a:moveTo>
                    <a:lnTo>
                      <a:pt x="105120" y="94320"/>
                    </a:lnTo>
                    <a:cubicBezTo>
                      <a:pt x="100800" y="97200"/>
                      <a:pt x="95040" y="99360"/>
                      <a:pt x="72720" y="103680"/>
                    </a:cubicBezTo>
                    <a:cubicBezTo>
                      <a:pt x="59760" y="106560"/>
                      <a:pt x="51840" y="113760"/>
                      <a:pt x="51840" y="126720"/>
                    </a:cubicBezTo>
                    <a:cubicBezTo>
                      <a:pt x="51840" y="140400"/>
                      <a:pt x="61200" y="145440"/>
                      <a:pt x="72000" y="145440"/>
                    </a:cubicBezTo>
                    <a:cubicBezTo>
                      <a:pt x="84240" y="145440"/>
                      <a:pt x="97200" y="136080"/>
                      <a:pt x="105120" y="1216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0" name="Vrije vorm: vorm 379">
                <a:extLst>
                  <a:ext uri="{FF2B5EF4-FFF2-40B4-BE49-F238E27FC236}">
                    <a16:creationId xmlns:a16="http://schemas.microsoft.com/office/drawing/2014/main" id="{6EC85917-2458-F39B-E1CE-F82D73EFFA81}"/>
                  </a:ext>
                </a:extLst>
              </p:cNvPr>
              <p:cNvSpPr/>
              <p:nvPr/>
            </p:nvSpPr>
            <p:spPr>
              <a:xfrm>
                <a:off x="6196320" y="2238479"/>
                <a:ext cx="270000" cy="182160"/>
              </a:xfrm>
              <a:custGeom>
                <a:avLst/>
                <a:gdLst>
                  <a:gd name="connsiteX0" fmla="*/ 270000 w 270000"/>
                  <a:gd name="connsiteY0" fmla="*/ 63360 h 182160"/>
                  <a:gd name="connsiteX1" fmla="*/ 270000 w 270000"/>
                  <a:gd name="connsiteY1" fmla="*/ 105840 h 182160"/>
                  <a:gd name="connsiteX2" fmla="*/ 270000 w 270000"/>
                  <a:gd name="connsiteY2" fmla="*/ 182160 h 182160"/>
                  <a:gd name="connsiteX3" fmla="*/ 216720 w 270000"/>
                  <a:gd name="connsiteY3" fmla="*/ 182160 h 182160"/>
                  <a:gd name="connsiteX4" fmla="*/ 216720 w 270000"/>
                  <a:gd name="connsiteY4" fmla="*/ 108720 h 182160"/>
                  <a:gd name="connsiteX5" fmla="*/ 216720 w 270000"/>
                  <a:gd name="connsiteY5" fmla="*/ 80640 h 182160"/>
                  <a:gd name="connsiteX6" fmla="*/ 194400 w 270000"/>
                  <a:gd name="connsiteY6" fmla="*/ 48960 h 182160"/>
                  <a:gd name="connsiteX7" fmla="*/ 162000 w 270000"/>
                  <a:gd name="connsiteY7" fmla="*/ 70560 h 182160"/>
                  <a:gd name="connsiteX8" fmla="*/ 162000 w 270000"/>
                  <a:gd name="connsiteY8" fmla="*/ 105840 h 182160"/>
                  <a:gd name="connsiteX9" fmla="*/ 162000 w 270000"/>
                  <a:gd name="connsiteY9" fmla="*/ 182160 h 182160"/>
                  <a:gd name="connsiteX10" fmla="*/ 108720 w 270000"/>
                  <a:gd name="connsiteY10" fmla="*/ 182160 h 182160"/>
                  <a:gd name="connsiteX11" fmla="*/ 108720 w 270000"/>
                  <a:gd name="connsiteY11" fmla="*/ 108720 h 182160"/>
                  <a:gd name="connsiteX12" fmla="*/ 108720 w 270000"/>
                  <a:gd name="connsiteY12" fmla="*/ 80640 h 182160"/>
                  <a:gd name="connsiteX13" fmla="*/ 86400 w 270000"/>
                  <a:gd name="connsiteY13" fmla="*/ 48960 h 182160"/>
                  <a:gd name="connsiteX14" fmla="*/ 53280 w 270000"/>
                  <a:gd name="connsiteY14" fmla="*/ 72000 h 182160"/>
                  <a:gd name="connsiteX15" fmla="*/ 53280 w 270000"/>
                  <a:gd name="connsiteY15" fmla="*/ 108720 h 182160"/>
                  <a:gd name="connsiteX16" fmla="*/ 53280 w 270000"/>
                  <a:gd name="connsiteY16" fmla="*/ 182160 h 182160"/>
                  <a:gd name="connsiteX17" fmla="*/ 0 w 270000"/>
                  <a:gd name="connsiteY17" fmla="*/ 182160 h 182160"/>
                  <a:gd name="connsiteX18" fmla="*/ 0 w 270000"/>
                  <a:gd name="connsiteY18" fmla="*/ 105840 h 182160"/>
                  <a:gd name="connsiteX19" fmla="*/ 0 w 270000"/>
                  <a:gd name="connsiteY19" fmla="*/ 87840 h 182160"/>
                  <a:gd name="connsiteX20" fmla="*/ 0 w 270000"/>
                  <a:gd name="connsiteY20" fmla="*/ 5040 h 182160"/>
                  <a:gd name="connsiteX21" fmla="*/ 44640 w 270000"/>
                  <a:gd name="connsiteY21" fmla="*/ 2160 h 182160"/>
                  <a:gd name="connsiteX22" fmla="*/ 46800 w 270000"/>
                  <a:gd name="connsiteY22" fmla="*/ 33120 h 182160"/>
                  <a:gd name="connsiteX23" fmla="*/ 51120 w 270000"/>
                  <a:gd name="connsiteY23" fmla="*/ 33120 h 182160"/>
                  <a:gd name="connsiteX24" fmla="*/ 108720 w 270000"/>
                  <a:gd name="connsiteY24" fmla="*/ 0 h 182160"/>
                  <a:gd name="connsiteX25" fmla="*/ 154080 w 270000"/>
                  <a:gd name="connsiteY25" fmla="*/ 33120 h 182160"/>
                  <a:gd name="connsiteX26" fmla="*/ 156960 w 270000"/>
                  <a:gd name="connsiteY26" fmla="*/ 33120 h 182160"/>
                  <a:gd name="connsiteX27" fmla="*/ 216720 w 270000"/>
                  <a:gd name="connsiteY27" fmla="*/ 0 h 182160"/>
                  <a:gd name="connsiteX28" fmla="*/ 270000 w 270000"/>
                  <a:gd name="connsiteY28" fmla="*/ 63360 h 18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0000" h="182160">
                    <a:moveTo>
                      <a:pt x="270000" y="63360"/>
                    </a:moveTo>
                    <a:lnTo>
                      <a:pt x="270000" y="105840"/>
                    </a:lnTo>
                    <a:cubicBezTo>
                      <a:pt x="270000" y="134640"/>
                      <a:pt x="270000" y="156960"/>
                      <a:pt x="270000" y="182160"/>
                    </a:cubicBezTo>
                    <a:lnTo>
                      <a:pt x="216720" y="182160"/>
                    </a:lnTo>
                    <a:lnTo>
                      <a:pt x="216720" y="108720"/>
                    </a:lnTo>
                    <a:lnTo>
                      <a:pt x="216720" y="80640"/>
                    </a:lnTo>
                    <a:cubicBezTo>
                      <a:pt x="216720" y="59760"/>
                      <a:pt x="210960" y="48960"/>
                      <a:pt x="194400" y="48960"/>
                    </a:cubicBezTo>
                    <a:cubicBezTo>
                      <a:pt x="180720" y="48960"/>
                      <a:pt x="169920" y="58320"/>
                      <a:pt x="162000" y="70560"/>
                    </a:cubicBezTo>
                    <a:lnTo>
                      <a:pt x="162000" y="105840"/>
                    </a:lnTo>
                    <a:cubicBezTo>
                      <a:pt x="162000" y="134640"/>
                      <a:pt x="162000" y="156960"/>
                      <a:pt x="162000" y="182160"/>
                    </a:cubicBezTo>
                    <a:lnTo>
                      <a:pt x="108720" y="182160"/>
                    </a:lnTo>
                    <a:lnTo>
                      <a:pt x="108720" y="108720"/>
                    </a:lnTo>
                    <a:lnTo>
                      <a:pt x="108720" y="80640"/>
                    </a:lnTo>
                    <a:cubicBezTo>
                      <a:pt x="108720" y="59760"/>
                      <a:pt x="102960" y="48960"/>
                      <a:pt x="86400" y="48960"/>
                    </a:cubicBezTo>
                    <a:cubicBezTo>
                      <a:pt x="72000" y="48960"/>
                      <a:pt x="61200" y="59760"/>
                      <a:pt x="53280" y="72000"/>
                    </a:cubicBezTo>
                    <a:lnTo>
                      <a:pt x="53280" y="108720"/>
                    </a:lnTo>
                    <a:lnTo>
                      <a:pt x="53280" y="182160"/>
                    </a:lnTo>
                    <a:lnTo>
                      <a:pt x="0" y="182160"/>
                    </a:lnTo>
                    <a:lnTo>
                      <a:pt x="0" y="105840"/>
                    </a:lnTo>
                    <a:lnTo>
                      <a:pt x="0" y="87840"/>
                    </a:lnTo>
                    <a:lnTo>
                      <a:pt x="0" y="5040"/>
                    </a:lnTo>
                    <a:lnTo>
                      <a:pt x="44640" y="2160"/>
                    </a:lnTo>
                    <a:lnTo>
                      <a:pt x="46800" y="33120"/>
                    </a:lnTo>
                    <a:lnTo>
                      <a:pt x="51120" y="33120"/>
                    </a:lnTo>
                    <a:cubicBezTo>
                      <a:pt x="63360" y="15840"/>
                      <a:pt x="81360" y="0"/>
                      <a:pt x="108720" y="0"/>
                    </a:cubicBezTo>
                    <a:cubicBezTo>
                      <a:pt x="133920" y="0"/>
                      <a:pt x="147600" y="11520"/>
                      <a:pt x="154080" y="33120"/>
                    </a:cubicBezTo>
                    <a:lnTo>
                      <a:pt x="156960" y="33120"/>
                    </a:lnTo>
                    <a:cubicBezTo>
                      <a:pt x="169920" y="15840"/>
                      <a:pt x="188640" y="0"/>
                      <a:pt x="216720" y="0"/>
                    </a:cubicBezTo>
                    <a:cubicBezTo>
                      <a:pt x="252000" y="720"/>
                      <a:pt x="270000" y="22320"/>
                      <a:pt x="270000" y="63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1" name="Vrije vorm: vorm 380">
                <a:extLst>
                  <a:ext uri="{FF2B5EF4-FFF2-40B4-BE49-F238E27FC236}">
                    <a16:creationId xmlns:a16="http://schemas.microsoft.com/office/drawing/2014/main" id="{C4BCDF83-D5A6-E7C4-CDF3-BE3FFEE7A598}"/>
                  </a:ext>
                </a:extLst>
              </p:cNvPr>
              <p:cNvSpPr/>
              <p:nvPr/>
            </p:nvSpPr>
            <p:spPr>
              <a:xfrm>
                <a:off x="6500159" y="2239920"/>
                <a:ext cx="139680" cy="185759"/>
              </a:xfrm>
              <a:custGeom>
                <a:avLst/>
                <a:gdLst>
                  <a:gd name="connsiteX0" fmla="*/ 0 w 139680"/>
                  <a:gd name="connsiteY0" fmla="*/ 173520 h 185759"/>
                  <a:gd name="connsiteX1" fmla="*/ 3600 w 139680"/>
                  <a:gd name="connsiteY1" fmla="*/ 128880 h 185759"/>
                  <a:gd name="connsiteX2" fmla="*/ 61200 w 139680"/>
                  <a:gd name="connsiteY2" fmla="*/ 144720 h 185759"/>
                  <a:gd name="connsiteX3" fmla="*/ 85680 w 139680"/>
                  <a:gd name="connsiteY3" fmla="*/ 128160 h 185759"/>
                  <a:gd name="connsiteX4" fmla="*/ 48960 w 139680"/>
                  <a:gd name="connsiteY4" fmla="*/ 108000 h 185759"/>
                  <a:gd name="connsiteX5" fmla="*/ 720 w 139680"/>
                  <a:gd name="connsiteY5" fmla="*/ 56160 h 185759"/>
                  <a:gd name="connsiteX6" fmla="*/ 65520 w 139680"/>
                  <a:gd name="connsiteY6" fmla="*/ 0 h 185759"/>
                  <a:gd name="connsiteX7" fmla="*/ 128880 w 139680"/>
                  <a:gd name="connsiteY7" fmla="*/ 12240 h 185759"/>
                  <a:gd name="connsiteX8" fmla="*/ 125280 w 139680"/>
                  <a:gd name="connsiteY8" fmla="*/ 57600 h 185759"/>
                  <a:gd name="connsiteX9" fmla="*/ 74880 w 139680"/>
                  <a:gd name="connsiteY9" fmla="*/ 41760 h 185759"/>
                  <a:gd name="connsiteX10" fmla="*/ 54720 w 139680"/>
                  <a:gd name="connsiteY10" fmla="*/ 56880 h 185759"/>
                  <a:gd name="connsiteX11" fmla="*/ 84240 w 139680"/>
                  <a:gd name="connsiteY11" fmla="*/ 77760 h 185759"/>
                  <a:gd name="connsiteX12" fmla="*/ 139680 w 139680"/>
                  <a:gd name="connsiteY12" fmla="*/ 128160 h 185759"/>
                  <a:gd name="connsiteX13" fmla="*/ 64800 w 139680"/>
                  <a:gd name="connsiteY13" fmla="*/ 185760 h 185759"/>
                  <a:gd name="connsiteX14" fmla="*/ 0 w 139680"/>
                  <a:gd name="connsiteY14" fmla="*/ 173520 h 18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9680" h="185759">
                    <a:moveTo>
                      <a:pt x="0" y="173520"/>
                    </a:moveTo>
                    <a:lnTo>
                      <a:pt x="3600" y="128880"/>
                    </a:lnTo>
                    <a:cubicBezTo>
                      <a:pt x="19440" y="138240"/>
                      <a:pt x="41040" y="144720"/>
                      <a:pt x="61200" y="144720"/>
                    </a:cubicBezTo>
                    <a:cubicBezTo>
                      <a:pt x="74880" y="144720"/>
                      <a:pt x="85680" y="141840"/>
                      <a:pt x="85680" y="128160"/>
                    </a:cubicBezTo>
                    <a:cubicBezTo>
                      <a:pt x="85680" y="118080"/>
                      <a:pt x="76320" y="115200"/>
                      <a:pt x="48960" y="108000"/>
                    </a:cubicBezTo>
                    <a:cubicBezTo>
                      <a:pt x="17280" y="100080"/>
                      <a:pt x="720" y="86400"/>
                      <a:pt x="720" y="56160"/>
                    </a:cubicBezTo>
                    <a:cubicBezTo>
                      <a:pt x="720" y="20160"/>
                      <a:pt x="25200" y="0"/>
                      <a:pt x="65520" y="0"/>
                    </a:cubicBezTo>
                    <a:cubicBezTo>
                      <a:pt x="91440" y="0"/>
                      <a:pt x="115920" y="6480"/>
                      <a:pt x="128880" y="12240"/>
                    </a:cubicBezTo>
                    <a:lnTo>
                      <a:pt x="125280" y="57600"/>
                    </a:lnTo>
                    <a:cubicBezTo>
                      <a:pt x="108720" y="46800"/>
                      <a:pt x="86400" y="41760"/>
                      <a:pt x="74880" y="41760"/>
                    </a:cubicBezTo>
                    <a:cubicBezTo>
                      <a:pt x="63360" y="41760"/>
                      <a:pt x="54720" y="46080"/>
                      <a:pt x="54720" y="56880"/>
                    </a:cubicBezTo>
                    <a:cubicBezTo>
                      <a:pt x="54720" y="66240"/>
                      <a:pt x="59760" y="70560"/>
                      <a:pt x="84240" y="77760"/>
                    </a:cubicBezTo>
                    <a:cubicBezTo>
                      <a:pt x="122400" y="87840"/>
                      <a:pt x="139680" y="97920"/>
                      <a:pt x="139680" y="128160"/>
                    </a:cubicBezTo>
                    <a:cubicBezTo>
                      <a:pt x="139680" y="162720"/>
                      <a:pt x="117360" y="185760"/>
                      <a:pt x="64800" y="185760"/>
                    </a:cubicBezTo>
                    <a:cubicBezTo>
                      <a:pt x="37440" y="185040"/>
                      <a:pt x="14400" y="180000"/>
                      <a:pt x="0" y="173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2" name="Vrije vorm: vorm 381">
                <a:extLst>
                  <a:ext uri="{FF2B5EF4-FFF2-40B4-BE49-F238E27FC236}">
                    <a16:creationId xmlns:a16="http://schemas.microsoft.com/office/drawing/2014/main" id="{7C58571D-2EC9-6EBA-A737-AFF534971D6A}"/>
                  </a:ext>
                </a:extLst>
              </p:cNvPr>
              <p:cNvSpPr/>
              <p:nvPr/>
            </p:nvSpPr>
            <p:spPr>
              <a:xfrm>
                <a:off x="5433120" y="2647440"/>
                <a:ext cx="95039" cy="113039"/>
              </a:xfrm>
              <a:custGeom>
                <a:avLst/>
                <a:gdLst>
                  <a:gd name="connsiteX0" fmla="*/ 95040 w 95039"/>
                  <a:gd name="connsiteY0" fmla="*/ 0 h 113039"/>
                  <a:gd name="connsiteX1" fmla="*/ 79200 w 95039"/>
                  <a:gd name="connsiteY1" fmla="*/ 27360 h 113039"/>
                  <a:gd name="connsiteX2" fmla="*/ 54720 w 95039"/>
                  <a:gd name="connsiteY2" fmla="*/ 68400 h 113039"/>
                  <a:gd name="connsiteX3" fmla="*/ 54720 w 95039"/>
                  <a:gd name="connsiteY3" fmla="*/ 75600 h 113039"/>
                  <a:gd name="connsiteX4" fmla="*/ 54720 w 95039"/>
                  <a:gd name="connsiteY4" fmla="*/ 113040 h 113039"/>
                  <a:gd name="connsiteX5" fmla="*/ 40320 w 95039"/>
                  <a:gd name="connsiteY5" fmla="*/ 113040 h 113039"/>
                  <a:gd name="connsiteX6" fmla="*/ 40320 w 95039"/>
                  <a:gd name="connsiteY6" fmla="*/ 75600 h 113039"/>
                  <a:gd name="connsiteX7" fmla="*/ 40320 w 95039"/>
                  <a:gd name="connsiteY7" fmla="*/ 68400 h 113039"/>
                  <a:gd name="connsiteX8" fmla="*/ 15840 w 95039"/>
                  <a:gd name="connsiteY8" fmla="*/ 27360 h 113039"/>
                  <a:gd name="connsiteX9" fmla="*/ 0 w 95039"/>
                  <a:gd name="connsiteY9" fmla="*/ 0 h 113039"/>
                  <a:gd name="connsiteX10" fmla="*/ 16560 w 95039"/>
                  <a:gd name="connsiteY10" fmla="*/ 0 h 113039"/>
                  <a:gd name="connsiteX11" fmla="*/ 36000 w 95039"/>
                  <a:gd name="connsiteY11" fmla="*/ 33840 h 113039"/>
                  <a:gd name="connsiteX12" fmla="*/ 46800 w 95039"/>
                  <a:gd name="connsiteY12" fmla="*/ 53280 h 113039"/>
                  <a:gd name="connsiteX13" fmla="*/ 48240 w 95039"/>
                  <a:gd name="connsiteY13" fmla="*/ 53280 h 113039"/>
                  <a:gd name="connsiteX14" fmla="*/ 59040 w 95039"/>
                  <a:gd name="connsiteY14" fmla="*/ 34560 h 113039"/>
                  <a:gd name="connsiteX15" fmla="*/ 79200 w 95039"/>
                  <a:gd name="connsiteY15" fmla="*/ 0 h 113039"/>
                  <a:gd name="connsiteX16" fmla="*/ 95040 w 95039"/>
                  <a:gd name="connsiteY16" fmla="*/ 0 h 113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5039" h="113039">
                    <a:moveTo>
                      <a:pt x="95040" y="0"/>
                    </a:moveTo>
                    <a:cubicBezTo>
                      <a:pt x="89280" y="9360"/>
                      <a:pt x="84240" y="18000"/>
                      <a:pt x="79200" y="27360"/>
                    </a:cubicBezTo>
                    <a:lnTo>
                      <a:pt x="54720" y="68400"/>
                    </a:lnTo>
                    <a:lnTo>
                      <a:pt x="54720" y="75600"/>
                    </a:lnTo>
                    <a:lnTo>
                      <a:pt x="54720" y="113040"/>
                    </a:lnTo>
                    <a:lnTo>
                      <a:pt x="40320" y="113040"/>
                    </a:lnTo>
                    <a:lnTo>
                      <a:pt x="40320" y="75600"/>
                    </a:lnTo>
                    <a:lnTo>
                      <a:pt x="40320" y="68400"/>
                    </a:lnTo>
                    <a:lnTo>
                      <a:pt x="15840" y="27360"/>
                    </a:lnTo>
                    <a:lnTo>
                      <a:pt x="0" y="0"/>
                    </a:lnTo>
                    <a:lnTo>
                      <a:pt x="16560" y="0"/>
                    </a:lnTo>
                    <a:lnTo>
                      <a:pt x="36000" y="33840"/>
                    </a:lnTo>
                    <a:lnTo>
                      <a:pt x="46800" y="53280"/>
                    </a:lnTo>
                    <a:lnTo>
                      <a:pt x="48240" y="53280"/>
                    </a:lnTo>
                    <a:lnTo>
                      <a:pt x="59040" y="34560"/>
                    </a:lnTo>
                    <a:cubicBezTo>
                      <a:pt x="66240" y="22320"/>
                      <a:pt x="70560" y="14400"/>
                      <a:pt x="79200" y="0"/>
                    </a:cubicBezTo>
                    <a:lnTo>
                      <a:pt x="9504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3" name="Vrije vorm: vorm 382">
                <a:extLst>
                  <a:ext uri="{FF2B5EF4-FFF2-40B4-BE49-F238E27FC236}">
                    <a16:creationId xmlns:a16="http://schemas.microsoft.com/office/drawing/2014/main" id="{F887A476-3538-EC4C-5F29-94F0462CC4E6}"/>
                  </a:ext>
                </a:extLst>
              </p:cNvPr>
              <p:cNvSpPr/>
              <p:nvPr/>
            </p:nvSpPr>
            <p:spPr>
              <a:xfrm>
                <a:off x="552527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4" name="Vrije vorm: vorm 383">
                <a:extLst>
                  <a:ext uri="{FF2B5EF4-FFF2-40B4-BE49-F238E27FC236}">
                    <a16:creationId xmlns:a16="http://schemas.microsoft.com/office/drawing/2014/main" id="{FCCD3A63-883A-DE70-FA79-BB74E30F40D0}"/>
                  </a:ext>
                </a:extLst>
              </p:cNvPr>
              <p:cNvSpPr/>
              <p:nvPr/>
            </p:nvSpPr>
            <p:spPr>
              <a:xfrm>
                <a:off x="5623920" y="26812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5" name="Vrije vorm: vorm 384">
                <a:extLst>
                  <a:ext uri="{FF2B5EF4-FFF2-40B4-BE49-F238E27FC236}">
                    <a16:creationId xmlns:a16="http://schemas.microsoft.com/office/drawing/2014/main" id="{E1A57FFC-06B0-30B9-A007-C172C39B7F3F}"/>
                  </a:ext>
                </a:extLst>
              </p:cNvPr>
              <p:cNvSpPr/>
              <p:nvPr/>
            </p:nvSpPr>
            <p:spPr>
              <a:xfrm>
                <a:off x="571464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6" name="Vrije vorm: vorm 385">
                <a:extLst>
                  <a:ext uri="{FF2B5EF4-FFF2-40B4-BE49-F238E27FC236}">
                    <a16:creationId xmlns:a16="http://schemas.microsoft.com/office/drawing/2014/main" id="{6DD0F3A7-65E8-4CB8-4063-570FC8B179B3}"/>
                  </a:ext>
                </a:extLst>
              </p:cNvPr>
              <p:cNvSpPr/>
              <p:nvPr/>
            </p:nvSpPr>
            <p:spPr>
              <a:xfrm>
                <a:off x="5798159" y="2681279"/>
                <a:ext cx="118800" cy="79920"/>
              </a:xfrm>
              <a:custGeom>
                <a:avLst/>
                <a:gdLst>
                  <a:gd name="connsiteX0" fmla="*/ 25920 w 118800"/>
                  <a:gd name="connsiteY0" fmla="*/ 79200 h 79920"/>
                  <a:gd name="connsiteX1" fmla="*/ 15840 w 118800"/>
                  <a:gd name="connsiteY1" fmla="*/ 48960 h 79920"/>
                  <a:gd name="connsiteX2" fmla="*/ 11520 w 118800"/>
                  <a:gd name="connsiteY2" fmla="*/ 35280 h 79920"/>
                  <a:gd name="connsiteX3" fmla="*/ 0 w 118800"/>
                  <a:gd name="connsiteY3" fmla="*/ 720 h 79920"/>
                  <a:gd name="connsiteX4" fmla="*/ 13680 w 118800"/>
                  <a:gd name="connsiteY4" fmla="*/ 0 h 79920"/>
                  <a:gd name="connsiteX5" fmla="*/ 25920 w 118800"/>
                  <a:gd name="connsiteY5" fmla="*/ 41040 h 79920"/>
                  <a:gd name="connsiteX6" fmla="*/ 33120 w 118800"/>
                  <a:gd name="connsiteY6" fmla="*/ 65520 h 79920"/>
                  <a:gd name="connsiteX7" fmla="*/ 34560 w 118800"/>
                  <a:gd name="connsiteY7" fmla="*/ 65520 h 79920"/>
                  <a:gd name="connsiteX8" fmla="*/ 41760 w 118800"/>
                  <a:gd name="connsiteY8" fmla="*/ 40320 h 79920"/>
                  <a:gd name="connsiteX9" fmla="*/ 53280 w 118800"/>
                  <a:gd name="connsiteY9" fmla="*/ 720 h 79920"/>
                  <a:gd name="connsiteX10" fmla="*/ 66240 w 118800"/>
                  <a:gd name="connsiteY10" fmla="*/ 720 h 79920"/>
                  <a:gd name="connsiteX11" fmla="*/ 77760 w 118800"/>
                  <a:gd name="connsiteY11" fmla="*/ 40320 h 79920"/>
                  <a:gd name="connsiteX12" fmla="*/ 84960 w 118800"/>
                  <a:gd name="connsiteY12" fmla="*/ 65520 h 79920"/>
                  <a:gd name="connsiteX13" fmla="*/ 86400 w 118800"/>
                  <a:gd name="connsiteY13" fmla="*/ 65520 h 79920"/>
                  <a:gd name="connsiteX14" fmla="*/ 93600 w 118800"/>
                  <a:gd name="connsiteY14" fmla="*/ 40320 h 79920"/>
                  <a:gd name="connsiteX15" fmla="*/ 105120 w 118800"/>
                  <a:gd name="connsiteY15" fmla="*/ 1440 h 79920"/>
                  <a:gd name="connsiteX16" fmla="*/ 118800 w 118800"/>
                  <a:gd name="connsiteY16" fmla="*/ 1440 h 79920"/>
                  <a:gd name="connsiteX17" fmla="*/ 107280 w 118800"/>
                  <a:gd name="connsiteY17" fmla="*/ 36000 h 79920"/>
                  <a:gd name="connsiteX18" fmla="*/ 102960 w 118800"/>
                  <a:gd name="connsiteY18" fmla="*/ 49680 h 79920"/>
                  <a:gd name="connsiteX19" fmla="*/ 92880 w 118800"/>
                  <a:gd name="connsiteY19" fmla="*/ 79920 h 79920"/>
                  <a:gd name="connsiteX20" fmla="*/ 77760 w 118800"/>
                  <a:gd name="connsiteY20" fmla="*/ 79920 h 79920"/>
                  <a:gd name="connsiteX21" fmla="*/ 66240 w 118800"/>
                  <a:gd name="connsiteY21" fmla="*/ 42480 h 79920"/>
                  <a:gd name="connsiteX22" fmla="*/ 59040 w 118800"/>
                  <a:gd name="connsiteY22" fmla="*/ 19440 h 79920"/>
                  <a:gd name="connsiteX23" fmla="*/ 57600 w 118800"/>
                  <a:gd name="connsiteY23" fmla="*/ 19440 h 79920"/>
                  <a:gd name="connsiteX24" fmla="*/ 51120 w 118800"/>
                  <a:gd name="connsiteY24" fmla="*/ 42480 h 79920"/>
                  <a:gd name="connsiteX25" fmla="*/ 40320 w 118800"/>
                  <a:gd name="connsiteY25" fmla="*/ 79920 h 79920"/>
                  <a:gd name="connsiteX26" fmla="*/ 25920 w 118800"/>
                  <a:gd name="connsiteY26" fmla="*/ 79920 h 7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8800" h="79920">
                    <a:moveTo>
                      <a:pt x="25920" y="79200"/>
                    </a:moveTo>
                    <a:cubicBezTo>
                      <a:pt x="22320" y="69120"/>
                      <a:pt x="19440" y="59760"/>
                      <a:pt x="15840" y="48960"/>
                    </a:cubicBezTo>
                    <a:lnTo>
                      <a:pt x="11520" y="35280"/>
                    </a:lnTo>
                    <a:cubicBezTo>
                      <a:pt x="7920" y="23760"/>
                      <a:pt x="4320" y="12240"/>
                      <a:pt x="0" y="720"/>
                    </a:cubicBezTo>
                    <a:lnTo>
                      <a:pt x="13680" y="0"/>
                    </a:lnTo>
                    <a:cubicBezTo>
                      <a:pt x="17280" y="12960"/>
                      <a:pt x="22320" y="28080"/>
                      <a:pt x="25920" y="41040"/>
                    </a:cubicBezTo>
                    <a:lnTo>
                      <a:pt x="33120" y="65520"/>
                    </a:lnTo>
                    <a:lnTo>
                      <a:pt x="34560" y="65520"/>
                    </a:lnTo>
                    <a:lnTo>
                      <a:pt x="41760" y="40320"/>
                    </a:lnTo>
                    <a:cubicBezTo>
                      <a:pt x="45360" y="27360"/>
                      <a:pt x="48960" y="14400"/>
                      <a:pt x="53280" y="720"/>
                    </a:cubicBezTo>
                    <a:lnTo>
                      <a:pt x="66240" y="720"/>
                    </a:lnTo>
                    <a:lnTo>
                      <a:pt x="77760" y="40320"/>
                    </a:lnTo>
                    <a:lnTo>
                      <a:pt x="84960" y="65520"/>
                    </a:lnTo>
                    <a:lnTo>
                      <a:pt x="86400" y="65520"/>
                    </a:lnTo>
                    <a:lnTo>
                      <a:pt x="93600" y="40320"/>
                    </a:lnTo>
                    <a:cubicBezTo>
                      <a:pt x="97200" y="27360"/>
                      <a:pt x="101520" y="12960"/>
                      <a:pt x="105120" y="1440"/>
                    </a:cubicBezTo>
                    <a:lnTo>
                      <a:pt x="118800" y="1440"/>
                    </a:lnTo>
                    <a:cubicBezTo>
                      <a:pt x="115200" y="12960"/>
                      <a:pt x="111600" y="24480"/>
                      <a:pt x="107280" y="36000"/>
                    </a:cubicBezTo>
                    <a:lnTo>
                      <a:pt x="102960" y="49680"/>
                    </a:lnTo>
                    <a:cubicBezTo>
                      <a:pt x="99360" y="59760"/>
                      <a:pt x="96480" y="69840"/>
                      <a:pt x="92880" y="79920"/>
                    </a:cubicBezTo>
                    <a:lnTo>
                      <a:pt x="77760" y="79920"/>
                    </a:lnTo>
                    <a:cubicBezTo>
                      <a:pt x="74160" y="67680"/>
                      <a:pt x="69840" y="54000"/>
                      <a:pt x="66240" y="42480"/>
                    </a:cubicBezTo>
                    <a:lnTo>
                      <a:pt x="59040" y="19440"/>
                    </a:lnTo>
                    <a:lnTo>
                      <a:pt x="57600" y="19440"/>
                    </a:lnTo>
                    <a:lnTo>
                      <a:pt x="51120" y="42480"/>
                    </a:lnTo>
                    <a:cubicBezTo>
                      <a:pt x="47520" y="54000"/>
                      <a:pt x="43920" y="67680"/>
                      <a:pt x="40320" y="79920"/>
                    </a:cubicBezTo>
                    <a:lnTo>
                      <a:pt x="2592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7" name="Vrije vorm: vorm 386">
                <a:extLst>
                  <a:ext uri="{FF2B5EF4-FFF2-40B4-BE49-F238E27FC236}">
                    <a16:creationId xmlns:a16="http://schemas.microsoft.com/office/drawing/2014/main" id="{81DF4867-9E4F-81F1-20E5-3C178E7B22CF}"/>
                  </a:ext>
                </a:extLst>
              </p:cNvPr>
              <p:cNvSpPr/>
              <p:nvPr/>
            </p:nvSpPr>
            <p:spPr>
              <a:xfrm>
                <a:off x="5926320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8" name="Vrije vorm: vorm 387">
                <a:extLst>
                  <a:ext uri="{FF2B5EF4-FFF2-40B4-BE49-F238E27FC236}">
                    <a16:creationId xmlns:a16="http://schemas.microsoft.com/office/drawing/2014/main" id="{5E42CF11-1375-85BE-D61B-818134A42FAB}"/>
                  </a:ext>
                </a:extLst>
              </p:cNvPr>
              <p:cNvSpPr/>
              <p:nvPr/>
            </p:nvSpPr>
            <p:spPr>
              <a:xfrm>
                <a:off x="6026400" y="2679840"/>
                <a:ext cx="46079" cy="80639"/>
              </a:xfrm>
              <a:custGeom>
                <a:avLst/>
                <a:gdLst>
                  <a:gd name="connsiteX0" fmla="*/ 0 w 46079"/>
                  <a:gd name="connsiteY0" fmla="*/ 80640 h 80639"/>
                  <a:gd name="connsiteX1" fmla="*/ 0 w 46079"/>
                  <a:gd name="connsiteY1" fmla="*/ 46080 h 80639"/>
                  <a:gd name="connsiteX2" fmla="*/ 0 w 46079"/>
                  <a:gd name="connsiteY2" fmla="*/ 38160 h 80639"/>
                  <a:gd name="connsiteX3" fmla="*/ 0 w 46079"/>
                  <a:gd name="connsiteY3" fmla="*/ 2160 h 80639"/>
                  <a:gd name="connsiteX4" fmla="*/ 11520 w 46079"/>
                  <a:gd name="connsiteY4" fmla="*/ 1440 h 80639"/>
                  <a:gd name="connsiteX5" fmla="*/ 12240 w 46079"/>
                  <a:gd name="connsiteY5" fmla="*/ 17280 h 80639"/>
                  <a:gd name="connsiteX6" fmla="*/ 13680 w 46079"/>
                  <a:gd name="connsiteY6" fmla="*/ 17280 h 80639"/>
                  <a:gd name="connsiteX7" fmla="*/ 37440 w 46079"/>
                  <a:gd name="connsiteY7" fmla="*/ 0 h 80639"/>
                  <a:gd name="connsiteX8" fmla="*/ 46080 w 46079"/>
                  <a:gd name="connsiteY8" fmla="*/ 1440 h 80639"/>
                  <a:gd name="connsiteX9" fmla="*/ 44640 w 46079"/>
                  <a:gd name="connsiteY9" fmla="*/ 14400 h 80639"/>
                  <a:gd name="connsiteX10" fmla="*/ 35280 w 46079"/>
                  <a:gd name="connsiteY10" fmla="*/ 12960 h 80639"/>
                  <a:gd name="connsiteX11" fmla="*/ 12960 w 46079"/>
                  <a:gd name="connsiteY11" fmla="*/ 33840 h 80639"/>
                  <a:gd name="connsiteX12" fmla="*/ 12960 w 46079"/>
                  <a:gd name="connsiteY12" fmla="*/ 46080 h 80639"/>
                  <a:gd name="connsiteX13" fmla="*/ 12960 w 46079"/>
                  <a:gd name="connsiteY13" fmla="*/ 79920 h 80639"/>
                  <a:gd name="connsiteX14" fmla="*/ 0 w 46079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79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89" name="Vrije vorm: vorm 388">
                <a:extLst>
                  <a:ext uri="{FF2B5EF4-FFF2-40B4-BE49-F238E27FC236}">
                    <a16:creationId xmlns:a16="http://schemas.microsoft.com/office/drawing/2014/main" id="{DF6B212B-16AB-45A8-5BA1-DCBA31881D44}"/>
                  </a:ext>
                </a:extLst>
              </p:cNvPr>
              <p:cNvSpPr/>
              <p:nvPr/>
            </p:nvSpPr>
            <p:spPr>
              <a:xfrm>
                <a:off x="6089759" y="2643120"/>
                <a:ext cx="69840" cy="117359"/>
              </a:xfrm>
              <a:custGeom>
                <a:avLst/>
                <a:gdLst>
                  <a:gd name="connsiteX0" fmla="*/ 41760 w 69840"/>
                  <a:gd name="connsiteY0" fmla="*/ 89280 h 117359"/>
                  <a:gd name="connsiteX1" fmla="*/ 69840 w 69840"/>
                  <a:gd name="connsiteY1" fmla="*/ 117360 h 117359"/>
                  <a:gd name="connsiteX2" fmla="*/ 52560 w 69840"/>
                  <a:gd name="connsiteY2" fmla="*/ 117360 h 117359"/>
                  <a:gd name="connsiteX3" fmla="*/ 30960 w 69840"/>
                  <a:gd name="connsiteY3" fmla="*/ 95760 h 117359"/>
                  <a:gd name="connsiteX4" fmla="*/ 17280 w 69840"/>
                  <a:gd name="connsiteY4" fmla="*/ 82080 h 117359"/>
                  <a:gd name="connsiteX5" fmla="*/ 12960 w 69840"/>
                  <a:gd name="connsiteY5" fmla="*/ 82080 h 117359"/>
                  <a:gd name="connsiteX6" fmla="*/ 12960 w 69840"/>
                  <a:gd name="connsiteY6" fmla="*/ 84240 h 117359"/>
                  <a:gd name="connsiteX7" fmla="*/ 12960 w 69840"/>
                  <a:gd name="connsiteY7" fmla="*/ 116640 h 117359"/>
                  <a:gd name="connsiteX8" fmla="*/ 0 w 69840"/>
                  <a:gd name="connsiteY8" fmla="*/ 116640 h 117359"/>
                  <a:gd name="connsiteX9" fmla="*/ 0 w 69840"/>
                  <a:gd name="connsiteY9" fmla="*/ 82080 h 117359"/>
                  <a:gd name="connsiteX10" fmla="*/ 0 w 69840"/>
                  <a:gd name="connsiteY10" fmla="*/ 38880 h 117359"/>
                  <a:gd name="connsiteX11" fmla="*/ 0 w 69840"/>
                  <a:gd name="connsiteY11" fmla="*/ 1440 h 117359"/>
                  <a:gd name="connsiteX12" fmla="*/ 12960 w 69840"/>
                  <a:gd name="connsiteY12" fmla="*/ 0 h 117359"/>
                  <a:gd name="connsiteX13" fmla="*/ 12960 w 69840"/>
                  <a:gd name="connsiteY13" fmla="*/ 39600 h 117359"/>
                  <a:gd name="connsiteX14" fmla="*/ 12960 w 69840"/>
                  <a:gd name="connsiteY14" fmla="*/ 73440 h 117359"/>
                  <a:gd name="connsiteX15" fmla="*/ 18000 w 69840"/>
                  <a:gd name="connsiteY15" fmla="*/ 73440 h 117359"/>
                  <a:gd name="connsiteX16" fmla="*/ 29520 w 69840"/>
                  <a:gd name="connsiteY16" fmla="*/ 61200 h 117359"/>
                  <a:gd name="connsiteX17" fmla="*/ 50400 w 69840"/>
                  <a:gd name="connsiteY17" fmla="*/ 38880 h 117359"/>
                  <a:gd name="connsiteX18" fmla="*/ 66240 w 69840"/>
                  <a:gd name="connsiteY18" fmla="*/ 38880 h 117359"/>
                  <a:gd name="connsiteX19" fmla="*/ 39600 w 69840"/>
                  <a:gd name="connsiteY19" fmla="*/ 66240 h 117359"/>
                  <a:gd name="connsiteX20" fmla="*/ 28800 w 69840"/>
                  <a:gd name="connsiteY20" fmla="*/ 77040 h 117359"/>
                  <a:gd name="connsiteX21" fmla="*/ 41760 w 69840"/>
                  <a:gd name="connsiteY21" fmla="*/ 89280 h 11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9840" h="117359">
                    <a:moveTo>
                      <a:pt x="41760" y="89280"/>
                    </a:moveTo>
                    <a:cubicBezTo>
                      <a:pt x="51120" y="98640"/>
                      <a:pt x="60480" y="108000"/>
                      <a:pt x="69840" y="117360"/>
                    </a:cubicBezTo>
                    <a:lnTo>
                      <a:pt x="52560" y="117360"/>
                    </a:lnTo>
                    <a:cubicBezTo>
                      <a:pt x="45360" y="110160"/>
                      <a:pt x="38160" y="102960"/>
                      <a:pt x="30960" y="95760"/>
                    </a:cubicBezTo>
                    <a:lnTo>
                      <a:pt x="17280" y="82080"/>
                    </a:lnTo>
                    <a:lnTo>
                      <a:pt x="12960" y="82080"/>
                    </a:lnTo>
                    <a:lnTo>
                      <a:pt x="12960" y="84240"/>
                    </a:lnTo>
                    <a:lnTo>
                      <a:pt x="12960" y="116640"/>
                    </a:lnTo>
                    <a:lnTo>
                      <a:pt x="0" y="116640"/>
                    </a:lnTo>
                    <a:lnTo>
                      <a:pt x="0" y="82080"/>
                    </a:lnTo>
                    <a:lnTo>
                      <a:pt x="0" y="38880"/>
                    </a:lnTo>
                    <a:lnTo>
                      <a:pt x="0" y="1440"/>
                    </a:lnTo>
                    <a:lnTo>
                      <a:pt x="12960" y="0"/>
                    </a:lnTo>
                    <a:lnTo>
                      <a:pt x="12960" y="39600"/>
                    </a:lnTo>
                    <a:lnTo>
                      <a:pt x="12960" y="73440"/>
                    </a:lnTo>
                    <a:lnTo>
                      <a:pt x="18000" y="73440"/>
                    </a:lnTo>
                    <a:lnTo>
                      <a:pt x="29520" y="61200"/>
                    </a:lnTo>
                    <a:cubicBezTo>
                      <a:pt x="36720" y="54000"/>
                      <a:pt x="43200" y="46080"/>
                      <a:pt x="50400" y="38880"/>
                    </a:cubicBezTo>
                    <a:lnTo>
                      <a:pt x="66240" y="38880"/>
                    </a:lnTo>
                    <a:lnTo>
                      <a:pt x="39600" y="66240"/>
                    </a:lnTo>
                    <a:lnTo>
                      <a:pt x="28800" y="77040"/>
                    </a:lnTo>
                    <a:lnTo>
                      <a:pt x="41760" y="892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0" name="Vrije vorm: vorm 389">
                <a:extLst>
                  <a:ext uri="{FF2B5EF4-FFF2-40B4-BE49-F238E27FC236}">
                    <a16:creationId xmlns:a16="http://schemas.microsoft.com/office/drawing/2014/main" id="{03764C5C-CD33-2974-43DA-F2E93B6F155A}"/>
                  </a:ext>
                </a:extLst>
              </p:cNvPr>
              <p:cNvSpPr/>
              <p:nvPr/>
            </p:nvSpPr>
            <p:spPr>
              <a:xfrm>
                <a:off x="6171120" y="2679840"/>
                <a:ext cx="55439" cy="82079"/>
              </a:xfrm>
              <a:custGeom>
                <a:avLst/>
                <a:gdLst>
                  <a:gd name="connsiteX0" fmla="*/ 0 w 55439"/>
                  <a:gd name="connsiteY0" fmla="*/ 76320 h 82079"/>
                  <a:gd name="connsiteX1" fmla="*/ 720 w 55439"/>
                  <a:gd name="connsiteY1" fmla="*/ 64080 h 82079"/>
                  <a:gd name="connsiteX2" fmla="*/ 25920 w 55439"/>
                  <a:gd name="connsiteY2" fmla="*/ 70560 h 82079"/>
                  <a:gd name="connsiteX3" fmla="*/ 41760 w 55439"/>
                  <a:gd name="connsiteY3" fmla="*/ 58320 h 82079"/>
                  <a:gd name="connsiteX4" fmla="*/ 21600 w 55439"/>
                  <a:gd name="connsiteY4" fmla="*/ 45360 h 82079"/>
                  <a:gd name="connsiteX5" fmla="*/ 0 w 55439"/>
                  <a:gd name="connsiteY5" fmla="*/ 23040 h 82079"/>
                  <a:gd name="connsiteX6" fmla="*/ 25920 w 55439"/>
                  <a:gd name="connsiteY6" fmla="*/ 0 h 82079"/>
                  <a:gd name="connsiteX7" fmla="*/ 50400 w 55439"/>
                  <a:gd name="connsiteY7" fmla="*/ 5760 h 82079"/>
                  <a:gd name="connsiteX8" fmla="*/ 48960 w 55439"/>
                  <a:gd name="connsiteY8" fmla="*/ 18000 h 82079"/>
                  <a:gd name="connsiteX9" fmla="*/ 26640 w 55439"/>
                  <a:gd name="connsiteY9" fmla="*/ 11520 h 82079"/>
                  <a:gd name="connsiteX10" fmla="*/ 12960 w 55439"/>
                  <a:gd name="connsiteY10" fmla="*/ 23040 h 82079"/>
                  <a:gd name="connsiteX11" fmla="*/ 30240 w 55439"/>
                  <a:gd name="connsiteY11" fmla="*/ 36000 h 82079"/>
                  <a:gd name="connsiteX12" fmla="*/ 55440 w 55439"/>
                  <a:gd name="connsiteY12" fmla="*/ 58320 h 82079"/>
                  <a:gd name="connsiteX13" fmla="*/ 26640 w 55439"/>
                  <a:gd name="connsiteY13" fmla="*/ 82080 h 82079"/>
                  <a:gd name="connsiteX14" fmla="*/ 0 w 55439"/>
                  <a:gd name="connsiteY14" fmla="*/ 7632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39" h="82079">
                    <a:moveTo>
                      <a:pt x="0" y="76320"/>
                    </a:moveTo>
                    <a:lnTo>
                      <a:pt x="720" y="64080"/>
                    </a:lnTo>
                    <a:cubicBezTo>
                      <a:pt x="7920" y="68400"/>
                      <a:pt x="17280" y="70560"/>
                      <a:pt x="25920" y="70560"/>
                    </a:cubicBezTo>
                    <a:cubicBezTo>
                      <a:pt x="34560" y="70560"/>
                      <a:pt x="41760" y="68400"/>
                      <a:pt x="41760" y="58320"/>
                    </a:cubicBezTo>
                    <a:cubicBezTo>
                      <a:pt x="41760" y="51840"/>
                      <a:pt x="36720" y="49680"/>
                      <a:pt x="21600" y="45360"/>
                    </a:cubicBezTo>
                    <a:cubicBezTo>
                      <a:pt x="9360" y="41760"/>
                      <a:pt x="0" y="36720"/>
                      <a:pt x="0" y="23040"/>
                    </a:cubicBezTo>
                    <a:cubicBezTo>
                      <a:pt x="0" y="8640"/>
                      <a:pt x="10080" y="0"/>
                      <a:pt x="25920" y="0"/>
                    </a:cubicBezTo>
                    <a:cubicBezTo>
                      <a:pt x="36000" y="0"/>
                      <a:pt x="45360" y="2880"/>
                      <a:pt x="50400" y="5760"/>
                    </a:cubicBezTo>
                    <a:lnTo>
                      <a:pt x="48960" y="18000"/>
                    </a:lnTo>
                    <a:cubicBezTo>
                      <a:pt x="41040" y="12960"/>
                      <a:pt x="32400" y="11520"/>
                      <a:pt x="26640" y="11520"/>
                    </a:cubicBezTo>
                    <a:cubicBezTo>
                      <a:pt x="20160" y="11520"/>
                      <a:pt x="12960" y="13680"/>
                      <a:pt x="12960" y="23040"/>
                    </a:cubicBezTo>
                    <a:cubicBezTo>
                      <a:pt x="12960" y="29520"/>
                      <a:pt x="16560" y="32400"/>
                      <a:pt x="30240" y="36000"/>
                    </a:cubicBezTo>
                    <a:cubicBezTo>
                      <a:pt x="46080" y="40320"/>
                      <a:pt x="55440" y="44640"/>
                      <a:pt x="55440" y="58320"/>
                    </a:cubicBezTo>
                    <a:cubicBezTo>
                      <a:pt x="55440" y="72000"/>
                      <a:pt x="46800" y="82080"/>
                      <a:pt x="26640" y="82080"/>
                    </a:cubicBezTo>
                    <a:cubicBezTo>
                      <a:pt x="17280" y="82080"/>
                      <a:pt x="6480" y="79920"/>
                      <a:pt x="0" y="763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1" name="Vrije vorm: vorm 390">
                <a:extLst>
                  <a:ext uri="{FF2B5EF4-FFF2-40B4-BE49-F238E27FC236}">
                    <a16:creationId xmlns:a16="http://schemas.microsoft.com/office/drawing/2014/main" id="{10A0F1D9-83A3-6CC6-88BF-912D6C955D7D}"/>
                  </a:ext>
                </a:extLst>
              </p:cNvPr>
              <p:cNvSpPr/>
              <p:nvPr/>
            </p:nvSpPr>
            <p:spPr>
              <a:xfrm>
                <a:off x="6248159" y="2679840"/>
                <a:ext cx="72000" cy="111600"/>
              </a:xfrm>
              <a:custGeom>
                <a:avLst/>
                <a:gdLst>
                  <a:gd name="connsiteX0" fmla="*/ 0 w 72000"/>
                  <a:gd name="connsiteY0" fmla="*/ 111600 h 111600"/>
                  <a:gd name="connsiteX1" fmla="*/ 0 w 72000"/>
                  <a:gd name="connsiteY1" fmla="*/ 76320 h 111600"/>
                  <a:gd name="connsiteX2" fmla="*/ 0 w 72000"/>
                  <a:gd name="connsiteY2" fmla="*/ 38160 h 111600"/>
                  <a:gd name="connsiteX3" fmla="*/ 0 w 72000"/>
                  <a:gd name="connsiteY3" fmla="*/ 2160 h 111600"/>
                  <a:gd name="connsiteX4" fmla="*/ 12240 w 72000"/>
                  <a:gd name="connsiteY4" fmla="*/ 1440 h 111600"/>
                  <a:gd name="connsiteX5" fmla="*/ 12240 w 72000"/>
                  <a:gd name="connsiteY5" fmla="*/ 11520 h 111600"/>
                  <a:gd name="connsiteX6" fmla="*/ 13680 w 72000"/>
                  <a:gd name="connsiteY6" fmla="*/ 11520 h 111600"/>
                  <a:gd name="connsiteX7" fmla="*/ 38160 w 72000"/>
                  <a:gd name="connsiteY7" fmla="*/ 0 h 111600"/>
                  <a:gd name="connsiteX8" fmla="*/ 72000 w 72000"/>
                  <a:gd name="connsiteY8" fmla="*/ 41040 h 111600"/>
                  <a:gd name="connsiteX9" fmla="*/ 38160 w 72000"/>
                  <a:gd name="connsiteY9" fmla="*/ 82080 h 111600"/>
                  <a:gd name="connsiteX10" fmla="*/ 13680 w 72000"/>
                  <a:gd name="connsiteY10" fmla="*/ 70560 h 111600"/>
                  <a:gd name="connsiteX11" fmla="*/ 12240 w 72000"/>
                  <a:gd name="connsiteY11" fmla="*/ 70560 h 111600"/>
                  <a:gd name="connsiteX12" fmla="*/ 12240 w 72000"/>
                  <a:gd name="connsiteY12" fmla="*/ 77040 h 111600"/>
                  <a:gd name="connsiteX13" fmla="*/ 12240 w 72000"/>
                  <a:gd name="connsiteY13" fmla="*/ 110880 h 111600"/>
                  <a:gd name="connsiteX14" fmla="*/ 0 w 72000"/>
                  <a:gd name="connsiteY14" fmla="*/ 111600 h 111600"/>
                  <a:gd name="connsiteX15" fmla="*/ 58320 w 72000"/>
                  <a:gd name="connsiteY15" fmla="*/ 41040 h 111600"/>
                  <a:gd name="connsiteX16" fmla="*/ 33840 w 72000"/>
                  <a:gd name="connsiteY16" fmla="*/ 12240 h 111600"/>
                  <a:gd name="connsiteX17" fmla="*/ 12960 w 72000"/>
                  <a:gd name="connsiteY17" fmla="*/ 23040 h 111600"/>
                  <a:gd name="connsiteX18" fmla="*/ 12960 w 72000"/>
                  <a:gd name="connsiteY18" fmla="*/ 58320 h 111600"/>
                  <a:gd name="connsiteX19" fmla="*/ 34560 w 72000"/>
                  <a:gd name="connsiteY19" fmla="*/ 71280 h 111600"/>
                  <a:gd name="connsiteX20" fmla="*/ 58320 w 72000"/>
                  <a:gd name="connsiteY20" fmla="*/ 4104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2000" h="111600">
                    <a:moveTo>
                      <a:pt x="0" y="111600"/>
                    </a:moveTo>
                    <a:lnTo>
                      <a:pt x="0" y="7632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2240" y="1440"/>
                    </a:lnTo>
                    <a:lnTo>
                      <a:pt x="12240" y="11520"/>
                    </a:lnTo>
                    <a:lnTo>
                      <a:pt x="13680" y="11520"/>
                    </a:lnTo>
                    <a:cubicBezTo>
                      <a:pt x="18000" y="5040"/>
                      <a:pt x="27360" y="0"/>
                      <a:pt x="38160" y="0"/>
                    </a:cubicBezTo>
                    <a:cubicBezTo>
                      <a:pt x="59760" y="0"/>
                      <a:pt x="72000" y="17280"/>
                      <a:pt x="72000" y="41040"/>
                    </a:cubicBezTo>
                    <a:cubicBezTo>
                      <a:pt x="72000" y="63360"/>
                      <a:pt x="61200" y="82080"/>
                      <a:pt x="38160" y="82080"/>
                    </a:cubicBezTo>
                    <a:cubicBezTo>
                      <a:pt x="27360" y="82080"/>
                      <a:pt x="19440" y="77760"/>
                      <a:pt x="13680" y="70560"/>
                    </a:cubicBezTo>
                    <a:lnTo>
                      <a:pt x="12240" y="70560"/>
                    </a:lnTo>
                    <a:lnTo>
                      <a:pt x="12240" y="77040"/>
                    </a:lnTo>
                    <a:lnTo>
                      <a:pt x="12240" y="110880"/>
                    </a:lnTo>
                    <a:lnTo>
                      <a:pt x="0" y="111600"/>
                    </a:lnTo>
                    <a:close/>
                    <a:moveTo>
                      <a:pt x="58320" y="41040"/>
                    </a:moveTo>
                    <a:cubicBezTo>
                      <a:pt x="58320" y="25200"/>
                      <a:pt x="50400" y="12240"/>
                      <a:pt x="33840" y="12240"/>
                    </a:cubicBezTo>
                    <a:cubicBezTo>
                      <a:pt x="25200" y="12240"/>
                      <a:pt x="17280" y="15840"/>
                      <a:pt x="12960" y="23040"/>
                    </a:cubicBezTo>
                    <a:lnTo>
                      <a:pt x="12960" y="58320"/>
                    </a:lnTo>
                    <a:cubicBezTo>
                      <a:pt x="18000" y="66240"/>
                      <a:pt x="24480" y="71280"/>
                      <a:pt x="34560" y="71280"/>
                    </a:cubicBezTo>
                    <a:cubicBezTo>
                      <a:pt x="51120" y="70560"/>
                      <a:pt x="58320" y="56160"/>
                      <a:pt x="583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2" name="Vrije vorm: vorm 391">
                <a:extLst>
                  <a:ext uri="{FF2B5EF4-FFF2-40B4-BE49-F238E27FC236}">
                    <a16:creationId xmlns:a16="http://schemas.microsoft.com/office/drawing/2014/main" id="{C0D18CF2-4312-E6B0-C2F7-0E9805D2B9D2}"/>
                  </a:ext>
                </a:extLst>
              </p:cNvPr>
              <p:cNvSpPr/>
              <p:nvPr/>
            </p:nvSpPr>
            <p:spPr>
              <a:xfrm>
                <a:off x="6336720" y="26798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528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3" name="Vrije vorm: vorm 392">
                <a:extLst>
                  <a:ext uri="{FF2B5EF4-FFF2-40B4-BE49-F238E27FC236}">
                    <a16:creationId xmlns:a16="http://schemas.microsoft.com/office/drawing/2014/main" id="{37BDD9E7-F3E1-262C-F203-F0AC73F2DFF9}"/>
                  </a:ext>
                </a:extLst>
              </p:cNvPr>
              <p:cNvSpPr/>
              <p:nvPr/>
            </p:nvSpPr>
            <p:spPr>
              <a:xfrm>
                <a:off x="6418800" y="26798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4" name="Vrije vorm: vorm 393">
                <a:extLst>
                  <a:ext uri="{FF2B5EF4-FFF2-40B4-BE49-F238E27FC236}">
                    <a16:creationId xmlns:a16="http://schemas.microsoft.com/office/drawing/2014/main" id="{63E0E9AB-6355-5959-426C-0487ABA4D7C9}"/>
                  </a:ext>
                </a:extLst>
              </p:cNvPr>
              <p:cNvSpPr/>
              <p:nvPr/>
            </p:nvSpPr>
            <p:spPr>
              <a:xfrm>
                <a:off x="6496559" y="2679840"/>
                <a:ext cx="68940" cy="82079"/>
              </a:xfrm>
              <a:custGeom>
                <a:avLst/>
                <a:gdLst>
                  <a:gd name="connsiteX0" fmla="*/ 68400 w 68940"/>
                  <a:gd name="connsiteY0" fmla="*/ 43920 h 82079"/>
                  <a:gd name="connsiteX1" fmla="*/ 13680 w 68940"/>
                  <a:gd name="connsiteY1" fmla="*/ 43920 h 82079"/>
                  <a:gd name="connsiteX2" fmla="*/ 42480 w 68940"/>
                  <a:gd name="connsiteY2" fmla="*/ 70560 h 82079"/>
                  <a:gd name="connsiteX3" fmla="*/ 66240 w 68940"/>
                  <a:gd name="connsiteY3" fmla="*/ 64800 h 82079"/>
                  <a:gd name="connsiteX4" fmla="*/ 66960 w 68940"/>
                  <a:gd name="connsiteY4" fmla="*/ 76320 h 82079"/>
                  <a:gd name="connsiteX5" fmla="*/ 41040 w 68940"/>
                  <a:gd name="connsiteY5" fmla="*/ 82080 h 82079"/>
                  <a:gd name="connsiteX6" fmla="*/ 0 w 68940"/>
                  <a:gd name="connsiteY6" fmla="*/ 40320 h 82079"/>
                  <a:gd name="connsiteX7" fmla="*/ 36000 w 68940"/>
                  <a:gd name="connsiteY7" fmla="*/ 0 h 82079"/>
                  <a:gd name="connsiteX8" fmla="*/ 68400 w 68940"/>
                  <a:gd name="connsiteY8" fmla="*/ 33840 h 82079"/>
                  <a:gd name="connsiteX9" fmla="*/ 68400 w 68940"/>
                  <a:gd name="connsiteY9" fmla="*/ 43920 h 82079"/>
                  <a:gd name="connsiteX10" fmla="*/ 13680 w 68940"/>
                  <a:gd name="connsiteY10" fmla="*/ 34560 h 82079"/>
                  <a:gd name="connsiteX11" fmla="*/ 56880 w 68940"/>
                  <a:gd name="connsiteY11" fmla="*/ 33840 h 82079"/>
                  <a:gd name="connsiteX12" fmla="*/ 56880 w 68940"/>
                  <a:gd name="connsiteY12" fmla="*/ 33120 h 82079"/>
                  <a:gd name="connsiteX13" fmla="*/ 36720 w 68940"/>
                  <a:gd name="connsiteY13" fmla="*/ 10080 h 82079"/>
                  <a:gd name="connsiteX14" fmla="*/ 13680 w 68940"/>
                  <a:gd name="connsiteY14" fmla="*/ 3456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940" h="82079">
                    <a:moveTo>
                      <a:pt x="68400" y="43920"/>
                    </a:moveTo>
                    <a:lnTo>
                      <a:pt x="13680" y="43920"/>
                    </a:lnTo>
                    <a:cubicBezTo>
                      <a:pt x="14400" y="60480"/>
                      <a:pt x="23760" y="70560"/>
                      <a:pt x="42480" y="70560"/>
                    </a:cubicBezTo>
                    <a:cubicBezTo>
                      <a:pt x="49680" y="70560"/>
                      <a:pt x="59040" y="69120"/>
                      <a:pt x="66240" y="64800"/>
                    </a:cubicBezTo>
                    <a:lnTo>
                      <a:pt x="66960" y="76320"/>
                    </a:lnTo>
                    <a:cubicBezTo>
                      <a:pt x="61200" y="79920"/>
                      <a:pt x="51840" y="82080"/>
                      <a:pt x="41040" y="82080"/>
                    </a:cubicBezTo>
                    <a:cubicBezTo>
                      <a:pt x="12960" y="82080"/>
                      <a:pt x="0" y="64800"/>
                      <a:pt x="0" y="40320"/>
                    </a:cubicBezTo>
                    <a:cubicBezTo>
                      <a:pt x="0" y="16560"/>
                      <a:pt x="13680" y="0"/>
                      <a:pt x="36000" y="0"/>
                    </a:cubicBezTo>
                    <a:cubicBezTo>
                      <a:pt x="56160" y="0"/>
                      <a:pt x="68400" y="11520"/>
                      <a:pt x="68400" y="33840"/>
                    </a:cubicBezTo>
                    <a:cubicBezTo>
                      <a:pt x="69120" y="38160"/>
                      <a:pt x="69120" y="41040"/>
                      <a:pt x="68400" y="43920"/>
                    </a:cubicBezTo>
                    <a:close/>
                    <a:moveTo>
                      <a:pt x="13680" y="34560"/>
                    </a:moveTo>
                    <a:lnTo>
                      <a:pt x="56880" y="33840"/>
                    </a:lnTo>
                    <a:lnTo>
                      <a:pt x="56880" y="33120"/>
                    </a:lnTo>
                    <a:cubicBezTo>
                      <a:pt x="56880" y="18000"/>
                      <a:pt x="48960" y="10080"/>
                      <a:pt x="36720" y="10080"/>
                    </a:cubicBezTo>
                    <a:cubicBezTo>
                      <a:pt x="23760" y="10800"/>
                      <a:pt x="15840" y="20160"/>
                      <a:pt x="13680" y="34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5" name="Vrije vorm: vorm 394">
                <a:extLst>
                  <a:ext uri="{FF2B5EF4-FFF2-40B4-BE49-F238E27FC236}">
                    <a16:creationId xmlns:a16="http://schemas.microsoft.com/office/drawing/2014/main" id="{D6B213BF-47D8-EC8D-892E-96994E2CE420}"/>
                  </a:ext>
                </a:extLst>
              </p:cNvPr>
              <p:cNvSpPr/>
              <p:nvPr/>
            </p:nvSpPr>
            <p:spPr>
              <a:xfrm>
                <a:off x="6606720" y="2642400"/>
                <a:ext cx="58320" cy="118079"/>
              </a:xfrm>
              <a:custGeom>
                <a:avLst/>
                <a:gdLst>
                  <a:gd name="connsiteX0" fmla="*/ 27360 w 58320"/>
                  <a:gd name="connsiteY0" fmla="*/ 29520 h 118079"/>
                  <a:gd name="connsiteX1" fmla="*/ 27360 w 58320"/>
                  <a:gd name="connsiteY1" fmla="*/ 39600 h 118079"/>
                  <a:gd name="connsiteX2" fmla="*/ 54720 w 58320"/>
                  <a:gd name="connsiteY2" fmla="*/ 39600 h 118079"/>
                  <a:gd name="connsiteX3" fmla="*/ 54720 w 58320"/>
                  <a:gd name="connsiteY3" fmla="*/ 49680 h 118079"/>
                  <a:gd name="connsiteX4" fmla="*/ 28080 w 58320"/>
                  <a:gd name="connsiteY4" fmla="*/ 49680 h 118079"/>
                  <a:gd name="connsiteX5" fmla="*/ 28080 w 58320"/>
                  <a:gd name="connsiteY5" fmla="*/ 83520 h 118079"/>
                  <a:gd name="connsiteX6" fmla="*/ 28080 w 58320"/>
                  <a:gd name="connsiteY6" fmla="*/ 118080 h 118079"/>
                  <a:gd name="connsiteX7" fmla="*/ 15120 w 58320"/>
                  <a:gd name="connsiteY7" fmla="*/ 118080 h 118079"/>
                  <a:gd name="connsiteX8" fmla="*/ 15120 w 58320"/>
                  <a:gd name="connsiteY8" fmla="*/ 83520 h 118079"/>
                  <a:gd name="connsiteX9" fmla="*/ 15120 w 58320"/>
                  <a:gd name="connsiteY9" fmla="*/ 75600 h 118079"/>
                  <a:gd name="connsiteX10" fmla="*/ 15120 w 58320"/>
                  <a:gd name="connsiteY10" fmla="*/ 49680 h 118079"/>
                  <a:gd name="connsiteX11" fmla="*/ 0 w 58320"/>
                  <a:gd name="connsiteY11" fmla="*/ 49680 h 118079"/>
                  <a:gd name="connsiteX12" fmla="*/ 0 w 58320"/>
                  <a:gd name="connsiteY12" fmla="*/ 39600 h 118079"/>
                  <a:gd name="connsiteX13" fmla="*/ 15120 w 58320"/>
                  <a:gd name="connsiteY13" fmla="*/ 39600 h 118079"/>
                  <a:gd name="connsiteX14" fmla="*/ 15120 w 58320"/>
                  <a:gd name="connsiteY14" fmla="*/ 29520 h 118079"/>
                  <a:gd name="connsiteX15" fmla="*/ 43920 w 58320"/>
                  <a:gd name="connsiteY15" fmla="*/ 0 h 118079"/>
                  <a:gd name="connsiteX16" fmla="*/ 58320 w 58320"/>
                  <a:gd name="connsiteY16" fmla="*/ 2160 h 118079"/>
                  <a:gd name="connsiteX17" fmla="*/ 56880 w 58320"/>
                  <a:gd name="connsiteY17" fmla="*/ 13680 h 118079"/>
                  <a:gd name="connsiteX18" fmla="*/ 45360 w 58320"/>
                  <a:gd name="connsiteY18" fmla="*/ 11520 h 118079"/>
                  <a:gd name="connsiteX19" fmla="*/ 27360 w 58320"/>
                  <a:gd name="connsiteY19" fmla="*/ 2952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20" h="118079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312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6" name="Vrije vorm: vorm 395">
                <a:extLst>
                  <a:ext uri="{FF2B5EF4-FFF2-40B4-BE49-F238E27FC236}">
                    <a16:creationId xmlns:a16="http://schemas.microsoft.com/office/drawing/2014/main" id="{9216C087-917D-ADE9-E7D7-65D6455DC987}"/>
                  </a:ext>
                </a:extLst>
              </p:cNvPr>
              <p:cNvSpPr/>
              <p:nvPr/>
            </p:nvSpPr>
            <p:spPr>
              <a:xfrm>
                <a:off x="6669359" y="26798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440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760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7" name="Vrije vorm: vorm 396">
                <a:extLst>
                  <a:ext uri="{FF2B5EF4-FFF2-40B4-BE49-F238E27FC236}">
                    <a16:creationId xmlns:a16="http://schemas.microsoft.com/office/drawing/2014/main" id="{8F75817F-4D55-497A-819F-B4F8A6B39984}"/>
                  </a:ext>
                </a:extLst>
              </p:cNvPr>
              <p:cNvSpPr/>
              <p:nvPr/>
            </p:nvSpPr>
            <p:spPr>
              <a:xfrm>
                <a:off x="6770159" y="2679840"/>
                <a:ext cx="46080" cy="80639"/>
              </a:xfrm>
              <a:custGeom>
                <a:avLst/>
                <a:gdLst>
                  <a:gd name="connsiteX0" fmla="*/ 0 w 46080"/>
                  <a:gd name="connsiteY0" fmla="*/ 80640 h 80639"/>
                  <a:gd name="connsiteX1" fmla="*/ 0 w 46080"/>
                  <a:gd name="connsiteY1" fmla="*/ 46080 h 80639"/>
                  <a:gd name="connsiteX2" fmla="*/ 0 w 46080"/>
                  <a:gd name="connsiteY2" fmla="*/ 38160 h 80639"/>
                  <a:gd name="connsiteX3" fmla="*/ 0 w 46080"/>
                  <a:gd name="connsiteY3" fmla="*/ 2160 h 80639"/>
                  <a:gd name="connsiteX4" fmla="*/ 11520 w 46080"/>
                  <a:gd name="connsiteY4" fmla="*/ 1440 h 80639"/>
                  <a:gd name="connsiteX5" fmla="*/ 12240 w 46080"/>
                  <a:gd name="connsiteY5" fmla="*/ 17280 h 80639"/>
                  <a:gd name="connsiteX6" fmla="*/ 13680 w 46080"/>
                  <a:gd name="connsiteY6" fmla="*/ 17280 h 80639"/>
                  <a:gd name="connsiteX7" fmla="*/ 37440 w 46080"/>
                  <a:gd name="connsiteY7" fmla="*/ 0 h 80639"/>
                  <a:gd name="connsiteX8" fmla="*/ 46080 w 46080"/>
                  <a:gd name="connsiteY8" fmla="*/ 1440 h 80639"/>
                  <a:gd name="connsiteX9" fmla="*/ 44640 w 46080"/>
                  <a:gd name="connsiteY9" fmla="*/ 14400 h 80639"/>
                  <a:gd name="connsiteX10" fmla="*/ 35280 w 46080"/>
                  <a:gd name="connsiteY10" fmla="*/ 12960 h 80639"/>
                  <a:gd name="connsiteX11" fmla="*/ 12960 w 46080"/>
                  <a:gd name="connsiteY11" fmla="*/ 33840 h 80639"/>
                  <a:gd name="connsiteX12" fmla="*/ 12960 w 46080"/>
                  <a:gd name="connsiteY12" fmla="*/ 46080 h 80639"/>
                  <a:gd name="connsiteX13" fmla="*/ 12960 w 46080"/>
                  <a:gd name="connsiteY13" fmla="*/ 79920 h 80639"/>
                  <a:gd name="connsiteX14" fmla="*/ 0 w 46080"/>
                  <a:gd name="connsiteY14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8" name="Vrije vorm: vorm 397">
                <a:extLst>
                  <a:ext uri="{FF2B5EF4-FFF2-40B4-BE49-F238E27FC236}">
                    <a16:creationId xmlns:a16="http://schemas.microsoft.com/office/drawing/2014/main" id="{726CB0CB-56A8-C105-736C-DED8742E0754}"/>
                  </a:ext>
                </a:extLst>
              </p:cNvPr>
              <p:cNvSpPr/>
              <p:nvPr/>
            </p:nvSpPr>
            <p:spPr>
              <a:xfrm>
                <a:off x="54979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99" name="Vrije vorm: vorm 398">
                <a:extLst>
                  <a:ext uri="{FF2B5EF4-FFF2-40B4-BE49-F238E27FC236}">
                    <a16:creationId xmlns:a16="http://schemas.microsoft.com/office/drawing/2014/main" id="{32D8FDFE-9C52-C8D7-BACB-86BC69DB5D7D}"/>
                  </a:ext>
                </a:extLst>
              </p:cNvPr>
              <p:cNvSpPr/>
              <p:nvPr/>
            </p:nvSpPr>
            <p:spPr>
              <a:xfrm>
                <a:off x="557640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0" name="Vrije vorm: vorm 399">
                <a:extLst>
                  <a:ext uri="{FF2B5EF4-FFF2-40B4-BE49-F238E27FC236}">
                    <a16:creationId xmlns:a16="http://schemas.microsoft.com/office/drawing/2014/main" id="{ACEB5C5C-4954-FEFE-BDAD-78F3AE2E4C21}"/>
                  </a:ext>
                </a:extLst>
              </p:cNvPr>
              <p:cNvSpPr/>
              <p:nvPr/>
            </p:nvSpPr>
            <p:spPr>
              <a:xfrm>
                <a:off x="5677920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1" name="Vrije vorm: vorm 400">
                <a:extLst>
                  <a:ext uri="{FF2B5EF4-FFF2-40B4-BE49-F238E27FC236}">
                    <a16:creationId xmlns:a16="http://schemas.microsoft.com/office/drawing/2014/main" id="{B503AF50-4457-CC05-A196-1456BC34C977}"/>
                  </a:ext>
                </a:extLst>
              </p:cNvPr>
              <p:cNvSpPr/>
              <p:nvPr/>
            </p:nvSpPr>
            <p:spPr>
              <a:xfrm>
                <a:off x="5816159" y="2881440"/>
                <a:ext cx="111600" cy="80639"/>
              </a:xfrm>
              <a:custGeom>
                <a:avLst/>
                <a:gdLst>
                  <a:gd name="connsiteX0" fmla="*/ 111600 w 111600"/>
                  <a:gd name="connsiteY0" fmla="*/ 28080 h 80639"/>
                  <a:gd name="connsiteX1" fmla="*/ 111600 w 111600"/>
                  <a:gd name="connsiteY1" fmla="*/ 46080 h 80639"/>
                  <a:gd name="connsiteX2" fmla="*/ 111600 w 111600"/>
                  <a:gd name="connsiteY2" fmla="*/ 80640 h 80639"/>
                  <a:gd name="connsiteX3" fmla="*/ 98640 w 111600"/>
                  <a:gd name="connsiteY3" fmla="*/ 80640 h 80639"/>
                  <a:gd name="connsiteX4" fmla="*/ 98640 w 111600"/>
                  <a:gd name="connsiteY4" fmla="*/ 46800 h 80639"/>
                  <a:gd name="connsiteX5" fmla="*/ 98640 w 111600"/>
                  <a:gd name="connsiteY5" fmla="*/ 31680 h 80639"/>
                  <a:gd name="connsiteX6" fmla="*/ 84240 w 111600"/>
                  <a:gd name="connsiteY6" fmla="*/ 12240 h 80639"/>
                  <a:gd name="connsiteX7" fmla="*/ 62640 w 111600"/>
                  <a:gd name="connsiteY7" fmla="*/ 27360 h 80639"/>
                  <a:gd name="connsiteX8" fmla="*/ 62640 w 111600"/>
                  <a:gd name="connsiteY8" fmla="*/ 28080 h 80639"/>
                  <a:gd name="connsiteX9" fmla="*/ 62640 w 111600"/>
                  <a:gd name="connsiteY9" fmla="*/ 46080 h 80639"/>
                  <a:gd name="connsiteX10" fmla="*/ 62640 w 111600"/>
                  <a:gd name="connsiteY10" fmla="*/ 80640 h 80639"/>
                  <a:gd name="connsiteX11" fmla="*/ 49680 w 111600"/>
                  <a:gd name="connsiteY11" fmla="*/ 80640 h 80639"/>
                  <a:gd name="connsiteX12" fmla="*/ 49680 w 111600"/>
                  <a:gd name="connsiteY12" fmla="*/ 46800 h 80639"/>
                  <a:gd name="connsiteX13" fmla="*/ 49680 w 111600"/>
                  <a:gd name="connsiteY13" fmla="*/ 31680 h 80639"/>
                  <a:gd name="connsiteX14" fmla="*/ 35280 w 111600"/>
                  <a:gd name="connsiteY14" fmla="*/ 12240 h 80639"/>
                  <a:gd name="connsiteX15" fmla="*/ 12960 w 111600"/>
                  <a:gd name="connsiteY15" fmla="*/ 28080 h 80639"/>
                  <a:gd name="connsiteX16" fmla="*/ 12960 w 111600"/>
                  <a:gd name="connsiteY16" fmla="*/ 46080 h 80639"/>
                  <a:gd name="connsiteX17" fmla="*/ 12960 w 111600"/>
                  <a:gd name="connsiteY17" fmla="*/ 79920 h 80639"/>
                  <a:gd name="connsiteX18" fmla="*/ 0 w 111600"/>
                  <a:gd name="connsiteY18" fmla="*/ 79920 h 80639"/>
                  <a:gd name="connsiteX19" fmla="*/ 0 w 111600"/>
                  <a:gd name="connsiteY19" fmla="*/ 45360 h 80639"/>
                  <a:gd name="connsiteX20" fmla="*/ 0 w 111600"/>
                  <a:gd name="connsiteY20" fmla="*/ 38160 h 80639"/>
                  <a:gd name="connsiteX21" fmla="*/ 0 w 111600"/>
                  <a:gd name="connsiteY21" fmla="*/ 2160 h 80639"/>
                  <a:gd name="connsiteX22" fmla="*/ 11520 w 111600"/>
                  <a:gd name="connsiteY22" fmla="*/ 1440 h 80639"/>
                  <a:gd name="connsiteX23" fmla="*/ 12240 w 111600"/>
                  <a:gd name="connsiteY23" fmla="*/ 15840 h 80639"/>
                  <a:gd name="connsiteX24" fmla="*/ 13680 w 111600"/>
                  <a:gd name="connsiteY24" fmla="*/ 15840 h 80639"/>
                  <a:gd name="connsiteX25" fmla="*/ 40320 w 111600"/>
                  <a:gd name="connsiteY25" fmla="*/ 0 h 80639"/>
                  <a:gd name="connsiteX26" fmla="*/ 61200 w 111600"/>
                  <a:gd name="connsiteY26" fmla="*/ 15840 h 80639"/>
                  <a:gd name="connsiteX27" fmla="*/ 61920 w 111600"/>
                  <a:gd name="connsiteY27" fmla="*/ 15840 h 80639"/>
                  <a:gd name="connsiteX28" fmla="*/ 89280 w 111600"/>
                  <a:gd name="connsiteY28" fmla="*/ 0 h 80639"/>
                  <a:gd name="connsiteX29" fmla="*/ 111600 w 111600"/>
                  <a:gd name="connsiteY29" fmla="*/ 2808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39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256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2" name="Vrije vorm: vorm 401">
                <a:extLst>
                  <a:ext uri="{FF2B5EF4-FFF2-40B4-BE49-F238E27FC236}">
                    <a16:creationId xmlns:a16="http://schemas.microsoft.com/office/drawing/2014/main" id="{60932F04-C0E5-D956-1A90-B239A71F0A6F}"/>
                  </a:ext>
                </a:extLst>
              </p:cNvPr>
              <p:cNvSpPr/>
              <p:nvPr/>
            </p:nvSpPr>
            <p:spPr>
              <a:xfrm>
                <a:off x="5951520" y="2882879"/>
                <a:ext cx="64800" cy="81360"/>
              </a:xfrm>
              <a:custGeom>
                <a:avLst/>
                <a:gdLst>
                  <a:gd name="connsiteX0" fmla="*/ 0 w 64800"/>
                  <a:gd name="connsiteY0" fmla="*/ 52560 h 81360"/>
                  <a:gd name="connsiteX1" fmla="*/ 0 w 64800"/>
                  <a:gd name="connsiteY1" fmla="*/ 36000 h 81360"/>
                  <a:gd name="connsiteX2" fmla="*/ 0 w 64800"/>
                  <a:gd name="connsiteY2" fmla="*/ 720 h 81360"/>
                  <a:gd name="connsiteX3" fmla="*/ 12960 w 64800"/>
                  <a:gd name="connsiteY3" fmla="*/ 0 h 81360"/>
                  <a:gd name="connsiteX4" fmla="*/ 12960 w 64800"/>
                  <a:gd name="connsiteY4" fmla="*/ 34560 h 81360"/>
                  <a:gd name="connsiteX5" fmla="*/ 12960 w 64800"/>
                  <a:gd name="connsiteY5" fmla="*/ 49680 h 81360"/>
                  <a:gd name="connsiteX6" fmla="*/ 28800 w 64800"/>
                  <a:gd name="connsiteY6" fmla="*/ 69120 h 81360"/>
                  <a:gd name="connsiteX7" fmla="*/ 51840 w 64800"/>
                  <a:gd name="connsiteY7" fmla="*/ 53280 h 81360"/>
                  <a:gd name="connsiteX8" fmla="*/ 51840 w 64800"/>
                  <a:gd name="connsiteY8" fmla="*/ 35280 h 81360"/>
                  <a:gd name="connsiteX9" fmla="*/ 51840 w 64800"/>
                  <a:gd name="connsiteY9" fmla="*/ 720 h 81360"/>
                  <a:gd name="connsiteX10" fmla="*/ 64800 w 64800"/>
                  <a:gd name="connsiteY10" fmla="*/ 720 h 81360"/>
                  <a:gd name="connsiteX11" fmla="*/ 64800 w 64800"/>
                  <a:gd name="connsiteY11" fmla="*/ 36000 h 81360"/>
                  <a:gd name="connsiteX12" fmla="*/ 64800 w 64800"/>
                  <a:gd name="connsiteY12" fmla="*/ 44640 h 81360"/>
                  <a:gd name="connsiteX13" fmla="*/ 64800 w 64800"/>
                  <a:gd name="connsiteY13" fmla="*/ 79200 h 81360"/>
                  <a:gd name="connsiteX14" fmla="*/ 53280 w 64800"/>
                  <a:gd name="connsiteY14" fmla="*/ 79200 h 81360"/>
                  <a:gd name="connsiteX15" fmla="*/ 52560 w 64800"/>
                  <a:gd name="connsiteY15" fmla="*/ 65520 h 81360"/>
                  <a:gd name="connsiteX16" fmla="*/ 51120 w 64800"/>
                  <a:gd name="connsiteY16" fmla="*/ 65520 h 81360"/>
                  <a:gd name="connsiteX17" fmla="*/ 23760 w 64800"/>
                  <a:gd name="connsiteY17" fmla="*/ 81360 h 81360"/>
                  <a:gd name="connsiteX18" fmla="*/ 0 w 64800"/>
                  <a:gd name="connsiteY18" fmla="*/ 52560 h 8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4800" h="81360">
                    <a:moveTo>
                      <a:pt x="0" y="52560"/>
                    </a:moveTo>
                    <a:lnTo>
                      <a:pt x="0" y="36000"/>
                    </a:lnTo>
                    <a:cubicBezTo>
                      <a:pt x="0" y="21600"/>
                      <a:pt x="0" y="12240"/>
                      <a:pt x="0" y="720"/>
                    </a:cubicBezTo>
                    <a:lnTo>
                      <a:pt x="12960" y="0"/>
                    </a:lnTo>
                    <a:lnTo>
                      <a:pt x="12960" y="34560"/>
                    </a:lnTo>
                    <a:lnTo>
                      <a:pt x="12960" y="49680"/>
                    </a:lnTo>
                    <a:cubicBezTo>
                      <a:pt x="12960" y="61920"/>
                      <a:pt x="16560" y="69120"/>
                      <a:pt x="28800" y="69120"/>
                    </a:cubicBezTo>
                    <a:cubicBezTo>
                      <a:pt x="38880" y="69120"/>
                      <a:pt x="46800" y="61920"/>
                      <a:pt x="51840" y="53280"/>
                    </a:cubicBezTo>
                    <a:lnTo>
                      <a:pt x="51840" y="35280"/>
                    </a:lnTo>
                    <a:lnTo>
                      <a:pt x="51840" y="720"/>
                    </a:lnTo>
                    <a:lnTo>
                      <a:pt x="64800" y="720"/>
                    </a:lnTo>
                    <a:lnTo>
                      <a:pt x="64800" y="36000"/>
                    </a:lnTo>
                    <a:lnTo>
                      <a:pt x="64800" y="44640"/>
                    </a:lnTo>
                    <a:lnTo>
                      <a:pt x="64800" y="79200"/>
                    </a:lnTo>
                    <a:lnTo>
                      <a:pt x="53280" y="79200"/>
                    </a:lnTo>
                    <a:lnTo>
                      <a:pt x="52560" y="65520"/>
                    </a:lnTo>
                    <a:lnTo>
                      <a:pt x="51120" y="65520"/>
                    </a:lnTo>
                    <a:cubicBezTo>
                      <a:pt x="46080" y="72720"/>
                      <a:pt x="36720" y="81360"/>
                      <a:pt x="23760" y="81360"/>
                    </a:cubicBezTo>
                    <a:cubicBezTo>
                      <a:pt x="7200" y="80640"/>
                      <a:pt x="0" y="71280"/>
                      <a:pt x="0" y="525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3" name="Vrije vorm: vorm 402">
                <a:extLst>
                  <a:ext uri="{FF2B5EF4-FFF2-40B4-BE49-F238E27FC236}">
                    <a16:creationId xmlns:a16="http://schemas.microsoft.com/office/drawing/2014/main" id="{A8419A16-B420-FC12-88C9-1137F2E08659}"/>
                  </a:ext>
                </a:extLst>
              </p:cNvPr>
              <p:cNvSpPr/>
              <p:nvPr/>
            </p:nvSpPr>
            <p:spPr>
              <a:xfrm>
                <a:off x="60415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4" name="Vrije vorm: vorm 403">
                <a:extLst>
                  <a:ext uri="{FF2B5EF4-FFF2-40B4-BE49-F238E27FC236}">
                    <a16:creationId xmlns:a16="http://schemas.microsoft.com/office/drawing/2014/main" id="{5DE37C6E-5168-5113-0F2C-0919A6C2F623}"/>
                  </a:ext>
                </a:extLst>
              </p:cNvPr>
              <p:cNvSpPr/>
              <p:nvPr/>
            </p:nvSpPr>
            <p:spPr>
              <a:xfrm>
                <a:off x="612935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5" name="Vrije vorm: vorm 404">
                <a:extLst>
                  <a:ext uri="{FF2B5EF4-FFF2-40B4-BE49-F238E27FC236}">
                    <a16:creationId xmlns:a16="http://schemas.microsoft.com/office/drawing/2014/main" id="{E8BCBC39-4431-1799-B5C1-60A19C721835}"/>
                  </a:ext>
                </a:extLst>
              </p:cNvPr>
              <p:cNvSpPr/>
              <p:nvPr/>
            </p:nvSpPr>
            <p:spPr>
              <a:xfrm>
                <a:off x="6167520" y="2881440"/>
                <a:ext cx="63359" cy="81381"/>
              </a:xfrm>
              <a:custGeom>
                <a:avLst/>
                <a:gdLst>
                  <a:gd name="connsiteX0" fmla="*/ 0 w 63359"/>
                  <a:gd name="connsiteY0" fmla="*/ 41040 h 81381"/>
                  <a:gd name="connsiteX1" fmla="*/ 38160 w 63359"/>
                  <a:gd name="connsiteY1" fmla="*/ 0 h 81381"/>
                  <a:gd name="connsiteX2" fmla="*/ 62640 w 63359"/>
                  <a:gd name="connsiteY2" fmla="*/ 5760 h 81381"/>
                  <a:gd name="connsiteX3" fmla="*/ 61200 w 63359"/>
                  <a:gd name="connsiteY3" fmla="*/ 18000 h 81381"/>
                  <a:gd name="connsiteX4" fmla="*/ 39600 w 63359"/>
                  <a:gd name="connsiteY4" fmla="*/ 11520 h 81381"/>
                  <a:gd name="connsiteX5" fmla="*/ 12960 w 63359"/>
                  <a:gd name="connsiteY5" fmla="*/ 40320 h 81381"/>
                  <a:gd name="connsiteX6" fmla="*/ 41760 w 63359"/>
                  <a:gd name="connsiteY6" fmla="*/ 69840 h 81381"/>
                  <a:gd name="connsiteX7" fmla="*/ 61920 w 63359"/>
                  <a:gd name="connsiteY7" fmla="*/ 64080 h 81381"/>
                  <a:gd name="connsiteX8" fmla="*/ 63360 w 63359"/>
                  <a:gd name="connsiteY8" fmla="*/ 76320 h 81381"/>
                  <a:gd name="connsiteX9" fmla="*/ 40320 w 63359"/>
                  <a:gd name="connsiteY9" fmla="*/ 81360 h 81381"/>
                  <a:gd name="connsiteX10" fmla="*/ 0 w 63359"/>
                  <a:gd name="connsiteY10" fmla="*/ 41040 h 8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59" h="81381">
                    <a:moveTo>
                      <a:pt x="0" y="41040"/>
                    </a:moveTo>
                    <a:cubicBezTo>
                      <a:pt x="0" y="18000"/>
                      <a:pt x="13680" y="0"/>
                      <a:pt x="38160" y="0"/>
                    </a:cubicBezTo>
                    <a:cubicBezTo>
                      <a:pt x="47520" y="0"/>
                      <a:pt x="56880" y="2160"/>
                      <a:pt x="62640" y="5760"/>
                    </a:cubicBezTo>
                    <a:lnTo>
                      <a:pt x="61200" y="18000"/>
                    </a:lnTo>
                    <a:cubicBezTo>
                      <a:pt x="52560" y="12960"/>
                      <a:pt x="45360" y="11520"/>
                      <a:pt x="39600" y="11520"/>
                    </a:cubicBezTo>
                    <a:cubicBezTo>
                      <a:pt x="23760" y="11520"/>
                      <a:pt x="12960" y="23040"/>
                      <a:pt x="12960" y="40320"/>
                    </a:cubicBezTo>
                    <a:cubicBezTo>
                      <a:pt x="12960" y="56880"/>
                      <a:pt x="22320" y="69840"/>
                      <a:pt x="41760" y="69840"/>
                    </a:cubicBezTo>
                    <a:cubicBezTo>
                      <a:pt x="48240" y="69840"/>
                      <a:pt x="55440" y="67680"/>
                      <a:pt x="61920" y="64080"/>
                    </a:cubicBezTo>
                    <a:lnTo>
                      <a:pt x="63360" y="76320"/>
                    </a:lnTo>
                    <a:cubicBezTo>
                      <a:pt x="58320" y="79200"/>
                      <a:pt x="50400" y="81360"/>
                      <a:pt x="40320" y="81360"/>
                    </a:cubicBezTo>
                    <a:cubicBezTo>
                      <a:pt x="14400" y="82080"/>
                      <a:pt x="0" y="64800"/>
                      <a:pt x="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6" name="Vrije vorm: vorm 405">
                <a:extLst>
                  <a:ext uri="{FF2B5EF4-FFF2-40B4-BE49-F238E27FC236}">
                    <a16:creationId xmlns:a16="http://schemas.microsoft.com/office/drawing/2014/main" id="{2174515D-4877-B972-6C69-D706E3A6F8C2}"/>
                  </a:ext>
                </a:extLst>
              </p:cNvPr>
              <p:cNvSpPr/>
              <p:nvPr/>
            </p:nvSpPr>
            <p:spPr>
              <a:xfrm>
                <a:off x="6246000" y="2881440"/>
                <a:ext cx="62640" cy="82079"/>
              </a:xfrm>
              <a:custGeom>
                <a:avLst/>
                <a:gdLst>
                  <a:gd name="connsiteX0" fmla="*/ 0 w 62640"/>
                  <a:gd name="connsiteY0" fmla="*/ 59760 h 82079"/>
                  <a:gd name="connsiteX1" fmla="*/ 25920 w 62640"/>
                  <a:gd name="connsiteY1" fmla="*/ 35280 h 82079"/>
                  <a:gd name="connsiteX2" fmla="*/ 50400 w 62640"/>
                  <a:gd name="connsiteY2" fmla="*/ 30960 h 82079"/>
                  <a:gd name="connsiteX3" fmla="*/ 31680 w 62640"/>
                  <a:gd name="connsiteY3" fmla="*/ 12240 h 82079"/>
                  <a:gd name="connsiteX4" fmla="*/ 4320 w 62640"/>
                  <a:gd name="connsiteY4" fmla="*/ 18720 h 82079"/>
                  <a:gd name="connsiteX5" fmla="*/ 3600 w 62640"/>
                  <a:gd name="connsiteY5" fmla="*/ 6480 h 82079"/>
                  <a:gd name="connsiteX6" fmla="*/ 34560 w 62640"/>
                  <a:gd name="connsiteY6" fmla="*/ 0 h 82079"/>
                  <a:gd name="connsiteX7" fmla="*/ 62640 w 62640"/>
                  <a:gd name="connsiteY7" fmla="*/ 27360 h 82079"/>
                  <a:gd name="connsiteX8" fmla="*/ 62640 w 62640"/>
                  <a:gd name="connsiteY8" fmla="*/ 47520 h 82079"/>
                  <a:gd name="connsiteX9" fmla="*/ 62640 w 62640"/>
                  <a:gd name="connsiteY9" fmla="*/ 57600 h 82079"/>
                  <a:gd name="connsiteX10" fmla="*/ 62640 w 62640"/>
                  <a:gd name="connsiteY10" fmla="*/ 80640 h 82079"/>
                  <a:gd name="connsiteX11" fmla="*/ 50400 w 62640"/>
                  <a:gd name="connsiteY11" fmla="*/ 80640 h 82079"/>
                  <a:gd name="connsiteX12" fmla="*/ 49680 w 62640"/>
                  <a:gd name="connsiteY12" fmla="*/ 69120 h 82079"/>
                  <a:gd name="connsiteX13" fmla="*/ 48240 w 62640"/>
                  <a:gd name="connsiteY13" fmla="*/ 69120 h 82079"/>
                  <a:gd name="connsiteX14" fmla="*/ 23040 w 62640"/>
                  <a:gd name="connsiteY14" fmla="*/ 82080 h 82079"/>
                  <a:gd name="connsiteX15" fmla="*/ 0 w 62640"/>
                  <a:gd name="connsiteY15" fmla="*/ 59760 h 82079"/>
                  <a:gd name="connsiteX16" fmla="*/ 50400 w 62640"/>
                  <a:gd name="connsiteY16" fmla="*/ 55440 h 82079"/>
                  <a:gd name="connsiteX17" fmla="*/ 50400 w 62640"/>
                  <a:gd name="connsiteY17" fmla="*/ 38160 h 82079"/>
                  <a:gd name="connsiteX18" fmla="*/ 29520 w 62640"/>
                  <a:gd name="connsiteY18" fmla="*/ 43200 h 82079"/>
                  <a:gd name="connsiteX19" fmla="*/ 13680 w 62640"/>
                  <a:gd name="connsiteY19" fmla="*/ 58320 h 82079"/>
                  <a:gd name="connsiteX20" fmla="*/ 28080 w 62640"/>
                  <a:gd name="connsiteY20" fmla="*/ 70560 h 82079"/>
                  <a:gd name="connsiteX21" fmla="*/ 50400 w 62640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40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10080" y="82080"/>
                      <a:pt x="0" y="73440"/>
                      <a:pt x="0" y="59760"/>
                    </a:cubicBezTo>
                    <a:close/>
                    <a:moveTo>
                      <a:pt x="50400" y="55440"/>
                    </a:moveTo>
                    <a:lnTo>
                      <a:pt x="50400" y="38160"/>
                    </a:lnTo>
                    <a:cubicBezTo>
                      <a:pt x="47520" y="39600"/>
                      <a:pt x="43920" y="41040"/>
                      <a:pt x="29520" y="43200"/>
                    </a:cubicBezTo>
                    <a:cubicBezTo>
                      <a:pt x="20160" y="44640"/>
                      <a:pt x="13680" y="48960"/>
                      <a:pt x="13680" y="58320"/>
                    </a:cubicBezTo>
                    <a:cubicBezTo>
                      <a:pt x="13680" y="67680"/>
                      <a:pt x="20160" y="70560"/>
                      <a:pt x="28080" y="70560"/>
                    </a:cubicBezTo>
                    <a:cubicBezTo>
                      <a:pt x="36000" y="71280"/>
                      <a:pt x="45360" y="66240"/>
                      <a:pt x="5040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7" name="Vrije vorm: vorm 406">
                <a:extLst>
                  <a:ext uri="{FF2B5EF4-FFF2-40B4-BE49-F238E27FC236}">
                    <a16:creationId xmlns:a16="http://schemas.microsoft.com/office/drawing/2014/main" id="{9E6B97BA-7200-B978-0A8B-2CDC16C6DE00}"/>
                  </a:ext>
                </a:extLst>
              </p:cNvPr>
              <p:cNvSpPr/>
              <p:nvPr/>
            </p:nvSpPr>
            <p:spPr>
              <a:xfrm>
                <a:off x="6325200" y="2855520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544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800" y="97200"/>
                      <a:pt x="51120" y="95760"/>
                      <a:pt x="5544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8" name="Vrije vorm: vorm 407">
                <a:extLst>
                  <a:ext uri="{FF2B5EF4-FFF2-40B4-BE49-F238E27FC236}">
                    <a16:creationId xmlns:a16="http://schemas.microsoft.com/office/drawing/2014/main" id="{8776B493-A950-767E-ECCC-B640CF8465D2}"/>
                  </a:ext>
                </a:extLst>
              </p:cNvPr>
              <p:cNvSpPr/>
              <p:nvPr/>
            </p:nvSpPr>
            <p:spPr>
              <a:xfrm>
                <a:off x="6396479" y="28461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2880 w 19440"/>
                  <a:gd name="connsiteY5" fmla="*/ 115920 h 115920"/>
                  <a:gd name="connsiteX6" fmla="*/ 2880 w 19440"/>
                  <a:gd name="connsiteY6" fmla="*/ 81360 h 115920"/>
                  <a:gd name="connsiteX7" fmla="*/ 2880 w 19440"/>
                  <a:gd name="connsiteY7" fmla="*/ 73440 h 115920"/>
                  <a:gd name="connsiteX8" fmla="*/ 2880 w 19440"/>
                  <a:gd name="connsiteY8" fmla="*/ 37440 h 115920"/>
                  <a:gd name="connsiteX9" fmla="*/ 15840 w 19440"/>
                  <a:gd name="connsiteY9" fmla="*/ 36720 h 115920"/>
                  <a:gd name="connsiteX10" fmla="*/ 15840 w 19440"/>
                  <a:gd name="connsiteY10" fmla="*/ 73440 h 115920"/>
                  <a:gd name="connsiteX11" fmla="*/ 15840 w 19440"/>
                  <a:gd name="connsiteY11" fmla="*/ 81360 h 115920"/>
                  <a:gd name="connsiteX12" fmla="*/ 15840 w 19440"/>
                  <a:gd name="connsiteY12" fmla="*/ 115920 h 115920"/>
                  <a:gd name="connsiteX13" fmla="*/ 288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2880" y="115920"/>
                    </a:moveTo>
                    <a:lnTo>
                      <a:pt x="2880" y="81360"/>
                    </a:lnTo>
                    <a:lnTo>
                      <a:pt x="2880" y="73440"/>
                    </a:lnTo>
                    <a:lnTo>
                      <a:pt x="2880" y="37440"/>
                    </a:lnTo>
                    <a:lnTo>
                      <a:pt x="15840" y="36720"/>
                    </a:lnTo>
                    <a:lnTo>
                      <a:pt x="15840" y="73440"/>
                    </a:lnTo>
                    <a:lnTo>
                      <a:pt x="15840" y="81360"/>
                    </a:lnTo>
                    <a:lnTo>
                      <a:pt x="15840" y="115920"/>
                    </a:lnTo>
                    <a:lnTo>
                      <a:pt x="288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09" name="Vrije vorm: vorm 408">
                <a:extLst>
                  <a:ext uri="{FF2B5EF4-FFF2-40B4-BE49-F238E27FC236}">
                    <a16:creationId xmlns:a16="http://schemas.microsoft.com/office/drawing/2014/main" id="{097ECAD2-8130-3BFA-2765-12EF13D59AEA}"/>
                  </a:ext>
                </a:extLst>
              </p:cNvPr>
              <p:cNvSpPr/>
              <p:nvPr/>
            </p:nvSpPr>
            <p:spPr>
              <a:xfrm>
                <a:off x="6434640" y="28814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4800 w 79200"/>
                  <a:gd name="connsiteY5" fmla="*/ 41040 h 82800"/>
                  <a:gd name="connsiteX6" fmla="*/ 38880 w 79200"/>
                  <a:gd name="connsiteY6" fmla="*/ 11520 h 82800"/>
                  <a:gd name="connsiteX7" fmla="*/ 12960 w 79200"/>
                  <a:gd name="connsiteY7" fmla="*/ 41040 h 82800"/>
                  <a:gd name="connsiteX8" fmla="*/ 39600 w 79200"/>
                  <a:gd name="connsiteY8" fmla="*/ 71280 h 82800"/>
                  <a:gd name="connsiteX9" fmla="*/ 6480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4800" y="41040"/>
                    </a:moveTo>
                    <a:cubicBezTo>
                      <a:pt x="64800" y="23040"/>
                      <a:pt x="54720" y="11520"/>
                      <a:pt x="38880" y="11520"/>
                    </a:cubicBezTo>
                    <a:cubicBezTo>
                      <a:pt x="21600" y="11520"/>
                      <a:pt x="12960" y="24480"/>
                      <a:pt x="12960" y="41040"/>
                    </a:cubicBezTo>
                    <a:cubicBezTo>
                      <a:pt x="12960" y="56880"/>
                      <a:pt x="21600" y="71280"/>
                      <a:pt x="39600" y="71280"/>
                    </a:cubicBezTo>
                    <a:cubicBezTo>
                      <a:pt x="56880" y="71280"/>
                      <a:pt x="64800" y="56160"/>
                      <a:pt x="6480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0" name="Vrije vorm: vorm 409">
                <a:extLst>
                  <a:ext uri="{FF2B5EF4-FFF2-40B4-BE49-F238E27FC236}">
                    <a16:creationId xmlns:a16="http://schemas.microsoft.com/office/drawing/2014/main" id="{040087C3-F7B2-0694-6507-D133C6D73148}"/>
                  </a:ext>
                </a:extLst>
              </p:cNvPr>
              <p:cNvSpPr/>
              <p:nvPr/>
            </p:nvSpPr>
            <p:spPr>
              <a:xfrm>
                <a:off x="6534720" y="2881440"/>
                <a:ext cx="65520" cy="80639"/>
              </a:xfrm>
              <a:custGeom>
                <a:avLst/>
                <a:gdLst>
                  <a:gd name="connsiteX0" fmla="*/ 0 w 65520"/>
                  <a:gd name="connsiteY0" fmla="*/ 80640 h 80639"/>
                  <a:gd name="connsiteX1" fmla="*/ 0 w 65520"/>
                  <a:gd name="connsiteY1" fmla="*/ 46080 h 80639"/>
                  <a:gd name="connsiteX2" fmla="*/ 0 w 65520"/>
                  <a:gd name="connsiteY2" fmla="*/ 38160 h 80639"/>
                  <a:gd name="connsiteX3" fmla="*/ 0 w 65520"/>
                  <a:gd name="connsiteY3" fmla="*/ 2160 h 80639"/>
                  <a:gd name="connsiteX4" fmla="*/ 11520 w 65520"/>
                  <a:gd name="connsiteY4" fmla="*/ 1440 h 80639"/>
                  <a:gd name="connsiteX5" fmla="*/ 12240 w 65520"/>
                  <a:gd name="connsiteY5" fmla="*/ 15840 h 80639"/>
                  <a:gd name="connsiteX6" fmla="*/ 13680 w 65520"/>
                  <a:gd name="connsiteY6" fmla="*/ 15840 h 80639"/>
                  <a:gd name="connsiteX7" fmla="*/ 41760 w 65520"/>
                  <a:gd name="connsiteY7" fmla="*/ 0 h 80639"/>
                  <a:gd name="connsiteX8" fmla="*/ 65520 w 65520"/>
                  <a:gd name="connsiteY8" fmla="*/ 28080 h 80639"/>
                  <a:gd name="connsiteX9" fmla="*/ 65520 w 65520"/>
                  <a:gd name="connsiteY9" fmla="*/ 46080 h 80639"/>
                  <a:gd name="connsiteX10" fmla="*/ 65520 w 65520"/>
                  <a:gd name="connsiteY10" fmla="*/ 80640 h 80639"/>
                  <a:gd name="connsiteX11" fmla="*/ 52560 w 65520"/>
                  <a:gd name="connsiteY11" fmla="*/ 80640 h 80639"/>
                  <a:gd name="connsiteX12" fmla="*/ 52560 w 65520"/>
                  <a:gd name="connsiteY12" fmla="*/ 46800 h 80639"/>
                  <a:gd name="connsiteX13" fmla="*/ 52560 w 65520"/>
                  <a:gd name="connsiteY13" fmla="*/ 31680 h 80639"/>
                  <a:gd name="connsiteX14" fmla="*/ 36720 w 65520"/>
                  <a:gd name="connsiteY14" fmla="*/ 12240 h 80639"/>
                  <a:gd name="connsiteX15" fmla="*/ 12960 w 65520"/>
                  <a:gd name="connsiteY15" fmla="*/ 28080 h 80639"/>
                  <a:gd name="connsiteX16" fmla="*/ 12960 w 65520"/>
                  <a:gd name="connsiteY16" fmla="*/ 46080 h 80639"/>
                  <a:gd name="connsiteX17" fmla="*/ 12960 w 65520"/>
                  <a:gd name="connsiteY17" fmla="*/ 79920 h 80639"/>
                  <a:gd name="connsiteX18" fmla="*/ 0 w 65520"/>
                  <a:gd name="connsiteY18" fmla="*/ 79920 h 8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39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1" name="Vrije vorm: vorm 410">
                <a:extLst>
                  <a:ext uri="{FF2B5EF4-FFF2-40B4-BE49-F238E27FC236}">
                    <a16:creationId xmlns:a16="http://schemas.microsoft.com/office/drawing/2014/main" id="{6941A132-2C1A-69DF-9AD1-5E876D739293}"/>
                  </a:ext>
                </a:extLst>
              </p:cNvPr>
              <p:cNvSpPr/>
              <p:nvPr/>
            </p:nvSpPr>
            <p:spPr>
              <a:xfrm>
                <a:off x="6649200" y="2846159"/>
                <a:ext cx="105119" cy="117360"/>
              </a:xfrm>
              <a:custGeom>
                <a:avLst/>
                <a:gdLst>
                  <a:gd name="connsiteX0" fmla="*/ 90000 w 105119"/>
                  <a:gd name="connsiteY0" fmla="*/ 115920 h 117360"/>
                  <a:gd name="connsiteX1" fmla="*/ 72720 w 105119"/>
                  <a:gd name="connsiteY1" fmla="*/ 98640 h 117360"/>
                  <a:gd name="connsiteX2" fmla="*/ 71280 w 105119"/>
                  <a:gd name="connsiteY2" fmla="*/ 98640 h 117360"/>
                  <a:gd name="connsiteX3" fmla="*/ 35280 w 105119"/>
                  <a:gd name="connsiteY3" fmla="*/ 117360 h 117360"/>
                  <a:gd name="connsiteX4" fmla="*/ 0 w 105119"/>
                  <a:gd name="connsiteY4" fmla="*/ 86400 h 117360"/>
                  <a:gd name="connsiteX5" fmla="*/ 25920 w 105119"/>
                  <a:gd name="connsiteY5" fmla="*/ 51120 h 117360"/>
                  <a:gd name="connsiteX6" fmla="*/ 15120 w 105119"/>
                  <a:gd name="connsiteY6" fmla="*/ 26640 h 117360"/>
                  <a:gd name="connsiteX7" fmla="*/ 43200 w 105119"/>
                  <a:gd name="connsiteY7" fmla="*/ 0 h 117360"/>
                  <a:gd name="connsiteX8" fmla="*/ 71280 w 105119"/>
                  <a:gd name="connsiteY8" fmla="*/ 25200 h 117360"/>
                  <a:gd name="connsiteX9" fmla="*/ 46800 w 105119"/>
                  <a:gd name="connsiteY9" fmla="*/ 54720 h 117360"/>
                  <a:gd name="connsiteX10" fmla="*/ 72000 w 105119"/>
                  <a:gd name="connsiteY10" fmla="*/ 80640 h 117360"/>
                  <a:gd name="connsiteX11" fmla="*/ 89280 w 105119"/>
                  <a:gd name="connsiteY11" fmla="*/ 53280 h 117360"/>
                  <a:gd name="connsiteX12" fmla="*/ 100080 w 105119"/>
                  <a:gd name="connsiteY12" fmla="*/ 60480 h 117360"/>
                  <a:gd name="connsiteX13" fmla="*/ 79200 w 105119"/>
                  <a:gd name="connsiteY13" fmla="*/ 89280 h 117360"/>
                  <a:gd name="connsiteX14" fmla="*/ 105120 w 105119"/>
                  <a:gd name="connsiteY14" fmla="*/ 115920 h 117360"/>
                  <a:gd name="connsiteX15" fmla="*/ 90000 w 105119"/>
                  <a:gd name="connsiteY15" fmla="*/ 115920 h 117360"/>
                  <a:gd name="connsiteX16" fmla="*/ 64080 w 105119"/>
                  <a:gd name="connsiteY16" fmla="*/ 90000 h 117360"/>
                  <a:gd name="connsiteX17" fmla="*/ 33840 w 105119"/>
                  <a:gd name="connsiteY17" fmla="*/ 59760 h 117360"/>
                  <a:gd name="connsiteX18" fmla="*/ 13680 w 105119"/>
                  <a:gd name="connsiteY18" fmla="*/ 85680 h 117360"/>
                  <a:gd name="connsiteX19" fmla="*/ 37440 w 105119"/>
                  <a:gd name="connsiteY19" fmla="*/ 106560 h 117360"/>
                  <a:gd name="connsiteX20" fmla="*/ 64080 w 105119"/>
                  <a:gd name="connsiteY20" fmla="*/ 90000 h 117360"/>
                  <a:gd name="connsiteX21" fmla="*/ 29520 w 105119"/>
                  <a:gd name="connsiteY21" fmla="*/ 27360 h 117360"/>
                  <a:gd name="connsiteX22" fmla="*/ 40320 w 105119"/>
                  <a:gd name="connsiteY22" fmla="*/ 48240 h 117360"/>
                  <a:gd name="connsiteX23" fmla="*/ 60480 w 105119"/>
                  <a:gd name="connsiteY23" fmla="*/ 26640 h 117360"/>
                  <a:gd name="connsiteX24" fmla="*/ 45360 w 105119"/>
                  <a:gd name="connsiteY24" fmla="*/ 11520 h 117360"/>
                  <a:gd name="connsiteX25" fmla="*/ 29520 w 105119"/>
                  <a:gd name="connsiteY25" fmla="*/ 27360 h 11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5119" h="117360">
                    <a:moveTo>
                      <a:pt x="90000" y="115920"/>
                    </a:moveTo>
                    <a:cubicBezTo>
                      <a:pt x="84240" y="110160"/>
                      <a:pt x="78480" y="104400"/>
                      <a:pt x="72720" y="98640"/>
                    </a:cubicBezTo>
                    <a:lnTo>
                      <a:pt x="71280" y="98640"/>
                    </a:lnTo>
                    <a:cubicBezTo>
                      <a:pt x="61920" y="110880"/>
                      <a:pt x="51120" y="117360"/>
                      <a:pt x="35280" y="117360"/>
                    </a:cubicBezTo>
                    <a:cubicBezTo>
                      <a:pt x="12240" y="117360"/>
                      <a:pt x="0" y="103680"/>
                      <a:pt x="0" y="86400"/>
                    </a:cubicBezTo>
                    <a:cubicBezTo>
                      <a:pt x="0" y="68400"/>
                      <a:pt x="12960" y="57600"/>
                      <a:pt x="25920" y="51120"/>
                    </a:cubicBezTo>
                    <a:cubicBezTo>
                      <a:pt x="19440" y="43200"/>
                      <a:pt x="15120" y="36000"/>
                      <a:pt x="15120" y="26640"/>
                    </a:cubicBezTo>
                    <a:cubicBezTo>
                      <a:pt x="15120" y="10080"/>
                      <a:pt x="27360" y="0"/>
                      <a:pt x="43200" y="0"/>
                    </a:cubicBezTo>
                    <a:cubicBezTo>
                      <a:pt x="58320" y="0"/>
                      <a:pt x="71280" y="9360"/>
                      <a:pt x="71280" y="25200"/>
                    </a:cubicBezTo>
                    <a:cubicBezTo>
                      <a:pt x="71280" y="41760"/>
                      <a:pt x="58320" y="49680"/>
                      <a:pt x="46800" y="54720"/>
                    </a:cubicBezTo>
                    <a:lnTo>
                      <a:pt x="72000" y="80640"/>
                    </a:lnTo>
                    <a:lnTo>
                      <a:pt x="89280" y="53280"/>
                    </a:lnTo>
                    <a:lnTo>
                      <a:pt x="100080" y="60480"/>
                    </a:lnTo>
                    <a:cubicBezTo>
                      <a:pt x="93600" y="69840"/>
                      <a:pt x="86400" y="79200"/>
                      <a:pt x="79200" y="89280"/>
                    </a:cubicBezTo>
                    <a:cubicBezTo>
                      <a:pt x="87840" y="97920"/>
                      <a:pt x="96480" y="107280"/>
                      <a:pt x="105120" y="115920"/>
                    </a:cubicBezTo>
                    <a:lnTo>
                      <a:pt x="90000" y="115920"/>
                    </a:lnTo>
                    <a:close/>
                    <a:moveTo>
                      <a:pt x="64080" y="90000"/>
                    </a:moveTo>
                    <a:lnTo>
                      <a:pt x="33840" y="59760"/>
                    </a:lnTo>
                    <a:cubicBezTo>
                      <a:pt x="21600" y="65520"/>
                      <a:pt x="13680" y="73440"/>
                      <a:pt x="13680" y="85680"/>
                    </a:cubicBezTo>
                    <a:cubicBezTo>
                      <a:pt x="13680" y="97920"/>
                      <a:pt x="22320" y="106560"/>
                      <a:pt x="37440" y="106560"/>
                    </a:cubicBezTo>
                    <a:cubicBezTo>
                      <a:pt x="47520" y="106560"/>
                      <a:pt x="56160" y="100800"/>
                      <a:pt x="64080" y="90000"/>
                    </a:cubicBezTo>
                    <a:close/>
                    <a:moveTo>
                      <a:pt x="29520" y="27360"/>
                    </a:moveTo>
                    <a:cubicBezTo>
                      <a:pt x="29520" y="34560"/>
                      <a:pt x="32400" y="40320"/>
                      <a:pt x="40320" y="48240"/>
                    </a:cubicBezTo>
                    <a:cubicBezTo>
                      <a:pt x="51840" y="43920"/>
                      <a:pt x="60480" y="37440"/>
                      <a:pt x="60480" y="26640"/>
                    </a:cubicBezTo>
                    <a:cubicBezTo>
                      <a:pt x="60480" y="18000"/>
                      <a:pt x="54000" y="11520"/>
                      <a:pt x="45360" y="11520"/>
                    </a:cubicBezTo>
                    <a:cubicBezTo>
                      <a:pt x="35280" y="11520"/>
                      <a:pt x="29520" y="18000"/>
                      <a:pt x="29520" y="27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2" name="Vrije vorm: vorm 411">
                <a:extLst>
                  <a:ext uri="{FF2B5EF4-FFF2-40B4-BE49-F238E27FC236}">
                    <a16:creationId xmlns:a16="http://schemas.microsoft.com/office/drawing/2014/main" id="{9C805B12-F487-961E-E28A-D044D8AD319B}"/>
                  </a:ext>
                </a:extLst>
              </p:cNvPr>
              <p:cNvSpPr/>
              <p:nvPr/>
            </p:nvSpPr>
            <p:spPr>
              <a:xfrm>
                <a:off x="570455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432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3" name="Vrije vorm: vorm 412">
                <a:extLst>
                  <a:ext uri="{FF2B5EF4-FFF2-40B4-BE49-F238E27FC236}">
                    <a16:creationId xmlns:a16="http://schemas.microsoft.com/office/drawing/2014/main" id="{E06631FC-20FE-8971-9F04-1C8D955A05D9}"/>
                  </a:ext>
                </a:extLst>
              </p:cNvPr>
              <p:cNvSpPr/>
              <p:nvPr/>
            </p:nvSpPr>
            <p:spPr>
              <a:xfrm>
                <a:off x="5748479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4" name="Vrije vorm: vorm 413">
                <a:extLst>
                  <a:ext uri="{FF2B5EF4-FFF2-40B4-BE49-F238E27FC236}">
                    <a16:creationId xmlns:a16="http://schemas.microsoft.com/office/drawing/2014/main" id="{511F53EC-4710-2C6A-2103-13CC76A0A558}"/>
                  </a:ext>
                </a:extLst>
              </p:cNvPr>
              <p:cNvSpPr/>
              <p:nvPr/>
            </p:nvSpPr>
            <p:spPr>
              <a:xfrm>
                <a:off x="5829840" y="3045600"/>
                <a:ext cx="58319" cy="118080"/>
              </a:xfrm>
              <a:custGeom>
                <a:avLst/>
                <a:gdLst>
                  <a:gd name="connsiteX0" fmla="*/ 27360 w 58319"/>
                  <a:gd name="connsiteY0" fmla="*/ 29520 h 118080"/>
                  <a:gd name="connsiteX1" fmla="*/ 27360 w 58319"/>
                  <a:gd name="connsiteY1" fmla="*/ 39600 h 118080"/>
                  <a:gd name="connsiteX2" fmla="*/ 54720 w 58319"/>
                  <a:gd name="connsiteY2" fmla="*/ 39600 h 118080"/>
                  <a:gd name="connsiteX3" fmla="*/ 54720 w 58319"/>
                  <a:gd name="connsiteY3" fmla="*/ 49680 h 118080"/>
                  <a:gd name="connsiteX4" fmla="*/ 28080 w 58319"/>
                  <a:gd name="connsiteY4" fmla="*/ 49680 h 118080"/>
                  <a:gd name="connsiteX5" fmla="*/ 28080 w 58319"/>
                  <a:gd name="connsiteY5" fmla="*/ 83520 h 118080"/>
                  <a:gd name="connsiteX6" fmla="*/ 28080 w 58319"/>
                  <a:gd name="connsiteY6" fmla="*/ 118080 h 118080"/>
                  <a:gd name="connsiteX7" fmla="*/ 15120 w 58319"/>
                  <a:gd name="connsiteY7" fmla="*/ 118080 h 118080"/>
                  <a:gd name="connsiteX8" fmla="*/ 15120 w 58319"/>
                  <a:gd name="connsiteY8" fmla="*/ 83520 h 118080"/>
                  <a:gd name="connsiteX9" fmla="*/ 15120 w 58319"/>
                  <a:gd name="connsiteY9" fmla="*/ 75600 h 118080"/>
                  <a:gd name="connsiteX10" fmla="*/ 15120 w 58319"/>
                  <a:gd name="connsiteY10" fmla="*/ 49680 h 118080"/>
                  <a:gd name="connsiteX11" fmla="*/ 0 w 58319"/>
                  <a:gd name="connsiteY11" fmla="*/ 49680 h 118080"/>
                  <a:gd name="connsiteX12" fmla="*/ 0 w 58319"/>
                  <a:gd name="connsiteY12" fmla="*/ 39600 h 118080"/>
                  <a:gd name="connsiteX13" fmla="*/ 15120 w 58319"/>
                  <a:gd name="connsiteY13" fmla="*/ 39600 h 118080"/>
                  <a:gd name="connsiteX14" fmla="*/ 15120 w 58319"/>
                  <a:gd name="connsiteY14" fmla="*/ 29520 h 118080"/>
                  <a:gd name="connsiteX15" fmla="*/ 43920 w 58319"/>
                  <a:gd name="connsiteY15" fmla="*/ 0 h 118080"/>
                  <a:gd name="connsiteX16" fmla="*/ 58320 w 58319"/>
                  <a:gd name="connsiteY16" fmla="*/ 2160 h 118080"/>
                  <a:gd name="connsiteX17" fmla="*/ 56880 w 58319"/>
                  <a:gd name="connsiteY17" fmla="*/ 13680 h 118080"/>
                  <a:gd name="connsiteX18" fmla="*/ 45360 w 58319"/>
                  <a:gd name="connsiteY18" fmla="*/ 11520 h 118080"/>
                  <a:gd name="connsiteX19" fmla="*/ 27360 w 58319"/>
                  <a:gd name="connsiteY19" fmla="*/ 29520 h 1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8319" h="118080">
                    <a:moveTo>
                      <a:pt x="27360" y="29520"/>
                    </a:moveTo>
                    <a:lnTo>
                      <a:pt x="27360" y="39600"/>
                    </a:lnTo>
                    <a:lnTo>
                      <a:pt x="54720" y="39600"/>
                    </a:lnTo>
                    <a:lnTo>
                      <a:pt x="54720" y="49680"/>
                    </a:lnTo>
                    <a:lnTo>
                      <a:pt x="28080" y="49680"/>
                    </a:lnTo>
                    <a:lnTo>
                      <a:pt x="28080" y="83520"/>
                    </a:lnTo>
                    <a:lnTo>
                      <a:pt x="28080" y="118080"/>
                    </a:lnTo>
                    <a:lnTo>
                      <a:pt x="15120" y="118080"/>
                    </a:lnTo>
                    <a:lnTo>
                      <a:pt x="15120" y="83520"/>
                    </a:lnTo>
                    <a:lnTo>
                      <a:pt x="15120" y="75600"/>
                    </a:lnTo>
                    <a:lnTo>
                      <a:pt x="15120" y="49680"/>
                    </a:lnTo>
                    <a:lnTo>
                      <a:pt x="0" y="49680"/>
                    </a:lnTo>
                    <a:lnTo>
                      <a:pt x="0" y="39600"/>
                    </a:lnTo>
                    <a:lnTo>
                      <a:pt x="15120" y="39600"/>
                    </a:lnTo>
                    <a:lnTo>
                      <a:pt x="15120" y="29520"/>
                    </a:lnTo>
                    <a:cubicBezTo>
                      <a:pt x="15120" y="7200"/>
                      <a:pt x="28080" y="0"/>
                      <a:pt x="43920" y="0"/>
                    </a:cubicBezTo>
                    <a:cubicBezTo>
                      <a:pt x="49680" y="0"/>
                      <a:pt x="55440" y="720"/>
                      <a:pt x="58320" y="2160"/>
                    </a:cubicBezTo>
                    <a:lnTo>
                      <a:pt x="56880" y="13680"/>
                    </a:lnTo>
                    <a:cubicBezTo>
                      <a:pt x="53280" y="12240"/>
                      <a:pt x="49680" y="11520"/>
                      <a:pt x="45360" y="11520"/>
                    </a:cubicBezTo>
                    <a:cubicBezTo>
                      <a:pt x="32400" y="11520"/>
                      <a:pt x="27360" y="17280"/>
                      <a:pt x="27360" y="2952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5" name="Vrije vorm: vorm 414">
                <a:extLst>
                  <a:ext uri="{FF2B5EF4-FFF2-40B4-BE49-F238E27FC236}">
                    <a16:creationId xmlns:a16="http://schemas.microsoft.com/office/drawing/2014/main" id="{1DC8E81B-9472-3A2F-95A2-F350CE8B0E11}"/>
                  </a:ext>
                </a:extLst>
              </p:cNvPr>
              <p:cNvSpPr/>
              <p:nvPr/>
            </p:nvSpPr>
            <p:spPr>
              <a:xfrm>
                <a:off x="5892479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6" name="Vrije vorm: vorm 415">
                <a:extLst>
                  <a:ext uri="{FF2B5EF4-FFF2-40B4-BE49-F238E27FC236}">
                    <a16:creationId xmlns:a16="http://schemas.microsoft.com/office/drawing/2014/main" id="{2D36AB35-ADE8-30FA-A199-B31747B5571F}"/>
                  </a:ext>
                </a:extLst>
              </p:cNvPr>
              <p:cNvSpPr/>
              <p:nvPr/>
            </p:nvSpPr>
            <p:spPr>
              <a:xfrm>
                <a:off x="5992559" y="3083040"/>
                <a:ext cx="46080" cy="80640"/>
              </a:xfrm>
              <a:custGeom>
                <a:avLst/>
                <a:gdLst>
                  <a:gd name="connsiteX0" fmla="*/ 0 w 46080"/>
                  <a:gd name="connsiteY0" fmla="*/ 80640 h 80640"/>
                  <a:gd name="connsiteX1" fmla="*/ 0 w 46080"/>
                  <a:gd name="connsiteY1" fmla="*/ 46080 h 80640"/>
                  <a:gd name="connsiteX2" fmla="*/ 0 w 46080"/>
                  <a:gd name="connsiteY2" fmla="*/ 38160 h 80640"/>
                  <a:gd name="connsiteX3" fmla="*/ 0 w 46080"/>
                  <a:gd name="connsiteY3" fmla="*/ 2160 h 80640"/>
                  <a:gd name="connsiteX4" fmla="*/ 11520 w 46080"/>
                  <a:gd name="connsiteY4" fmla="*/ 1440 h 80640"/>
                  <a:gd name="connsiteX5" fmla="*/ 12240 w 46080"/>
                  <a:gd name="connsiteY5" fmla="*/ 17280 h 80640"/>
                  <a:gd name="connsiteX6" fmla="*/ 13680 w 46080"/>
                  <a:gd name="connsiteY6" fmla="*/ 17280 h 80640"/>
                  <a:gd name="connsiteX7" fmla="*/ 37440 w 46080"/>
                  <a:gd name="connsiteY7" fmla="*/ 0 h 80640"/>
                  <a:gd name="connsiteX8" fmla="*/ 46080 w 46080"/>
                  <a:gd name="connsiteY8" fmla="*/ 1440 h 80640"/>
                  <a:gd name="connsiteX9" fmla="*/ 44640 w 46080"/>
                  <a:gd name="connsiteY9" fmla="*/ 14400 h 80640"/>
                  <a:gd name="connsiteX10" fmla="*/ 35280 w 46080"/>
                  <a:gd name="connsiteY10" fmla="*/ 12960 h 80640"/>
                  <a:gd name="connsiteX11" fmla="*/ 12960 w 46080"/>
                  <a:gd name="connsiteY11" fmla="*/ 33840 h 80640"/>
                  <a:gd name="connsiteX12" fmla="*/ 12960 w 46080"/>
                  <a:gd name="connsiteY12" fmla="*/ 46080 h 80640"/>
                  <a:gd name="connsiteX13" fmla="*/ 12960 w 46080"/>
                  <a:gd name="connsiteY13" fmla="*/ 79920 h 80640"/>
                  <a:gd name="connsiteX14" fmla="*/ 0 w 46080"/>
                  <a:gd name="connsiteY14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8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7280"/>
                    </a:lnTo>
                    <a:lnTo>
                      <a:pt x="13680" y="17280"/>
                    </a:lnTo>
                    <a:cubicBezTo>
                      <a:pt x="20160" y="2880"/>
                      <a:pt x="30240" y="0"/>
                      <a:pt x="37440" y="0"/>
                    </a:cubicBezTo>
                    <a:cubicBezTo>
                      <a:pt x="40320" y="0"/>
                      <a:pt x="43200" y="720"/>
                      <a:pt x="46080" y="1440"/>
                    </a:cubicBezTo>
                    <a:lnTo>
                      <a:pt x="44640" y="14400"/>
                    </a:lnTo>
                    <a:cubicBezTo>
                      <a:pt x="41040" y="13680"/>
                      <a:pt x="38880" y="12960"/>
                      <a:pt x="35280" y="12960"/>
                    </a:cubicBezTo>
                    <a:cubicBezTo>
                      <a:pt x="29520" y="12960"/>
                      <a:pt x="18720" y="15120"/>
                      <a:pt x="12960" y="3384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7" name="Vrije vorm: vorm 416">
                <a:extLst>
                  <a:ext uri="{FF2B5EF4-FFF2-40B4-BE49-F238E27FC236}">
                    <a16:creationId xmlns:a16="http://schemas.microsoft.com/office/drawing/2014/main" id="{92F51304-FD09-AF48-76CA-6FCDFD00F40A}"/>
                  </a:ext>
                </a:extLst>
              </p:cNvPr>
              <p:cNvSpPr/>
              <p:nvPr/>
            </p:nvSpPr>
            <p:spPr>
              <a:xfrm>
                <a:off x="6057359" y="3083040"/>
                <a:ext cx="111600" cy="80640"/>
              </a:xfrm>
              <a:custGeom>
                <a:avLst/>
                <a:gdLst>
                  <a:gd name="connsiteX0" fmla="*/ 111600 w 111600"/>
                  <a:gd name="connsiteY0" fmla="*/ 28080 h 80640"/>
                  <a:gd name="connsiteX1" fmla="*/ 111600 w 111600"/>
                  <a:gd name="connsiteY1" fmla="*/ 46080 h 80640"/>
                  <a:gd name="connsiteX2" fmla="*/ 111600 w 111600"/>
                  <a:gd name="connsiteY2" fmla="*/ 80640 h 80640"/>
                  <a:gd name="connsiteX3" fmla="*/ 98640 w 111600"/>
                  <a:gd name="connsiteY3" fmla="*/ 80640 h 80640"/>
                  <a:gd name="connsiteX4" fmla="*/ 98640 w 111600"/>
                  <a:gd name="connsiteY4" fmla="*/ 46800 h 80640"/>
                  <a:gd name="connsiteX5" fmla="*/ 98640 w 111600"/>
                  <a:gd name="connsiteY5" fmla="*/ 31680 h 80640"/>
                  <a:gd name="connsiteX6" fmla="*/ 84240 w 111600"/>
                  <a:gd name="connsiteY6" fmla="*/ 12240 h 80640"/>
                  <a:gd name="connsiteX7" fmla="*/ 62640 w 111600"/>
                  <a:gd name="connsiteY7" fmla="*/ 27360 h 80640"/>
                  <a:gd name="connsiteX8" fmla="*/ 62640 w 111600"/>
                  <a:gd name="connsiteY8" fmla="*/ 28080 h 80640"/>
                  <a:gd name="connsiteX9" fmla="*/ 62640 w 111600"/>
                  <a:gd name="connsiteY9" fmla="*/ 46080 h 80640"/>
                  <a:gd name="connsiteX10" fmla="*/ 62640 w 111600"/>
                  <a:gd name="connsiteY10" fmla="*/ 80640 h 80640"/>
                  <a:gd name="connsiteX11" fmla="*/ 49680 w 111600"/>
                  <a:gd name="connsiteY11" fmla="*/ 80640 h 80640"/>
                  <a:gd name="connsiteX12" fmla="*/ 49680 w 111600"/>
                  <a:gd name="connsiteY12" fmla="*/ 46800 h 80640"/>
                  <a:gd name="connsiteX13" fmla="*/ 49680 w 111600"/>
                  <a:gd name="connsiteY13" fmla="*/ 31680 h 80640"/>
                  <a:gd name="connsiteX14" fmla="*/ 35280 w 111600"/>
                  <a:gd name="connsiteY14" fmla="*/ 12240 h 80640"/>
                  <a:gd name="connsiteX15" fmla="*/ 12960 w 111600"/>
                  <a:gd name="connsiteY15" fmla="*/ 28080 h 80640"/>
                  <a:gd name="connsiteX16" fmla="*/ 12960 w 111600"/>
                  <a:gd name="connsiteY16" fmla="*/ 46080 h 80640"/>
                  <a:gd name="connsiteX17" fmla="*/ 12960 w 111600"/>
                  <a:gd name="connsiteY17" fmla="*/ 79920 h 80640"/>
                  <a:gd name="connsiteX18" fmla="*/ 0 w 111600"/>
                  <a:gd name="connsiteY18" fmla="*/ 79920 h 80640"/>
                  <a:gd name="connsiteX19" fmla="*/ 0 w 111600"/>
                  <a:gd name="connsiteY19" fmla="*/ 45360 h 80640"/>
                  <a:gd name="connsiteX20" fmla="*/ 0 w 111600"/>
                  <a:gd name="connsiteY20" fmla="*/ 38160 h 80640"/>
                  <a:gd name="connsiteX21" fmla="*/ 0 w 111600"/>
                  <a:gd name="connsiteY21" fmla="*/ 2160 h 80640"/>
                  <a:gd name="connsiteX22" fmla="*/ 11520 w 111600"/>
                  <a:gd name="connsiteY22" fmla="*/ 1440 h 80640"/>
                  <a:gd name="connsiteX23" fmla="*/ 12240 w 111600"/>
                  <a:gd name="connsiteY23" fmla="*/ 15840 h 80640"/>
                  <a:gd name="connsiteX24" fmla="*/ 13680 w 111600"/>
                  <a:gd name="connsiteY24" fmla="*/ 15840 h 80640"/>
                  <a:gd name="connsiteX25" fmla="*/ 40320 w 111600"/>
                  <a:gd name="connsiteY25" fmla="*/ 0 h 80640"/>
                  <a:gd name="connsiteX26" fmla="*/ 61200 w 111600"/>
                  <a:gd name="connsiteY26" fmla="*/ 15840 h 80640"/>
                  <a:gd name="connsiteX27" fmla="*/ 61920 w 111600"/>
                  <a:gd name="connsiteY27" fmla="*/ 15840 h 80640"/>
                  <a:gd name="connsiteX28" fmla="*/ 89280 w 111600"/>
                  <a:gd name="connsiteY28" fmla="*/ 0 h 80640"/>
                  <a:gd name="connsiteX29" fmla="*/ 111600 w 111600"/>
                  <a:gd name="connsiteY29" fmla="*/ 2808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600" h="80640">
                    <a:moveTo>
                      <a:pt x="111600" y="28080"/>
                    </a:moveTo>
                    <a:lnTo>
                      <a:pt x="111600" y="46080"/>
                    </a:lnTo>
                    <a:cubicBezTo>
                      <a:pt x="111600" y="58320"/>
                      <a:pt x="111600" y="69120"/>
                      <a:pt x="111600" y="80640"/>
                    </a:cubicBezTo>
                    <a:lnTo>
                      <a:pt x="98640" y="80640"/>
                    </a:lnTo>
                    <a:lnTo>
                      <a:pt x="98640" y="46800"/>
                    </a:lnTo>
                    <a:lnTo>
                      <a:pt x="98640" y="31680"/>
                    </a:lnTo>
                    <a:cubicBezTo>
                      <a:pt x="98640" y="19440"/>
                      <a:pt x="95040" y="12240"/>
                      <a:pt x="84240" y="12240"/>
                    </a:cubicBezTo>
                    <a:cubicBezTo>
                      <a:pt x="74880" y="12240"/>
                      <a:pt x="67680" y="18720"/>
                      <a:pt x="62640" y="27360"/>
                    </a:cubicBezTo>
                    <a:lnTo>
                      <a:pt x="62640" y="28080"/>
                    </a:lnTo>
                    <a:cubicBezTo>
                      <a:pt x="62640" y="35280"/>
                      <a:pt x="62640" y="39600"/>
                      <a:pt x="62640" y="46080"/>
                    </a:cubicBezTo>
                    <a:lnTo>
                      <a:pt x="62640" y="80640"/>
                    </a:lnTo>
                    <a:lnTo>
                      <a:pt x="49680" y="80640"/>
                    </a:lnTo>
                    <a:lnTo>
                      <a:pt x="49680" y="46800"/>
                    </a:lnTo>
                    <a:lnTo>
                      <a:pt x="49680" y="31680"/>
                    </a:lnTo>
                    <a:cubicBezTo>
                      <a:pt x="49680" y="19440"/>
                      <a:pt x="46080" y="12240"/>
                      <a:pt x="35280" y="12240"/>
                    </a:cubicBezTo>
                    <a:cubicBezTo>
                      <a:pt x="25200" y="12240"/>
                      <a:pt x="1800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lnTo>
                      <a:pt x="0" y="4536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7360" y="0"/>
                      <a:pt x="40320" y="0"/>
                    </a:cubicBezTo>
                    <a:cubicBezTo>
                      <a:pt x="51840" y="0"/>
                      <a:pt x="59040" y="5760"/>
                      <a:pt x="61200" y="15840"/>
                    </a:cubicBezTo>
                    <a:lnTo>
                      <a:pt x="61920" y="15840"/>
                    </a:lnTo>
                    <a:cubicBezTo>
                      <a:pt x="66960" y="8640"/>
                      <a:pt x="76320" y="0"/>
                      <a:pt x="89280" y="0"/>
                    </a:cubicBezTo>
                    <a:cubicBezTo>
                      <a:pt x="105120" y="0"/>
                      <a:pt x="111600" y="10800"/>
                      <a:pt x="111600" y="280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8" name="Vrije vorm: vorm 417">
                <a:extLst>
                  <a:ext uri="{FF2B5EF4-FFF2-40B4-BE49-F238E27FC236}">
                    <a16:creationId xmlns:a16="http://schemas.microsoft.com/office/drawing/2014/main" id="{6EC06024-49C0-2498-9A04-A46F7BEB6C12}"/>
                  </a:ext>
                </a:extLst>
              </p:cNvPr>
              <p:cNvSpPr/>
              <p:nvPr/>
            </p:nvSpPr>
            <p:spPr>
              <a:xfrm>
                <a:off x="6189120" y="3083040"/>
                <a:ext cx="62639" cy="82079"/>
              </a:xfrm>
              <a:custGeom>
                <a:avLst/>
                <a:gdLst>
                  <a:gd name="connsiteX0" fmla="*/ 0 w 62639"/>
                  <a:gd name="connsiteY0" fmla="*/ 59760 h 82079"/>
                  <a:gd name="connsiteX1" fmla="*/ 25920 w 62639"/>
                  <a:gd name="connsiteY1" fmla="*/ 35280 h 82079"/>
                  <a:gd name="connsiteX2" fmla="*/ 50400 w 62639"/>
                  <a:gd name="connsiteY2" fmla="*/ 30960 h 82079"/>
                  <a:gd name="connsiteX3" fmla="*/ 31680 w 62639"/>
                  <a:gd name="connsiteY3" fmla="*/ 12240 h 82079"/>
                  <a:gd name="connsiteX4" fmla="*/ 4320 w 62639"/>
                  <a:gd name="connsiteY4" fmla="*/ 18720 h 82079"/>
                  <a:gd name="connsiteX5" fmla="*/ 3600 w 62639"/>
                  <a:gd name="connsiteY5" fmla="*/ 6480 h 82079"/>
                  <a:gd name="connsiteX6" fmla="*/ 34560 w 62639"/>
                  <a:gd name="connsiteY6" fmla="*/ 0 h 82079"/>
                  <a:gd name="connsiteX7" fmla="*/ 62640 w 62639"/>
                  <a:gd name="connsiteY7" fmla="*/ 27360 h 82079"/>
                  <a:gd name="connsiteX8" fmla="*/ 62640 w 62639"/>
                  <a:gd name="connsiteY8" fmla="*/ 47520 h 82079"/>
                  <a:gd name="connsiteX9" fmla="*/ 62640 w 62639"/>
                  <a:gd name="connsiteY9" fmla="*/ 57600 h 82079"/>
                  <a:gd name="connsiteX10" fmla="*/ 62640 w 62639"/>
                  <a:gd name="connsiteY10" fmla="*/ 80640 h 82079"/>
                  <a:gd name="connsiteX11" fmla="*/ 50400 w 62639"/>
                  <a:gd name="connsiteY11" fmla="*/ 80640 h 82079"/>
                  <a:gd name="connsiteX12" fmla="*/ 49680 w 62639"/>
                  <a:gd name="connsiteY12" fmla="*/ 69120 h 82079"/>
                  <a:gd name="connsiteX13" fmla="*/ 48240 w 62639"/>
                  <a:gd name="connsiteY13" fmla="*/ 69120 h 82079"/>
                  <a:gd name="connsiteX14" fmla="*/ 23040 w 62639"/>
                  <a:gd name="connsiteY14" fmla="*/ 82080 h 82079"/>
                  <a:gd name="connsiteX15" fmla="*/ 0 w 62639"/>
                  <a:gd name="connsiteY15" fmla="*/ 59760 h 82079"/>
                  <a:gd name="connsiteX16" fmla="*/ 49680 w 62639"/>
                  <a:gd name="connsiteY16" fmla="*/ 55440 h 82079"/>
                  <a:gd name="connsiteX17" fmla="*/ 49680 w 62639"/>
                  <a:gd name="connsiteY17" fmla="*/ 38160 h 82079"/>
                  <a:gd name="connsiteX18" fmla="*/ 28800 w 62639"/>
                  <a:gd name="connsiteY18" fmla="*/ 43200 h 82079"/>
                  <a:gd name="connsiteX19" fmla="*/ 12960 w 62639"/>
                  <a:gd name="connsiteY19" fmla="*/ 58320 h 82079"/>
                  <a:gd name="connsiteX20" fmla="*/ 27360 w 62639"/>
                  <a:gd name="connsiteY20" fmla="*/ 70560 h 82079"/>
                  <a:gd name="connsiteX21" fmla="*/ 49680 w 62639"/>
                  <a:gd name="connsiteY21" fmla="*/ 55440 h 82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639" h="82079">
                    <a:moveTo>
                      <a:pt x="0" y="59760"/>
                    </a:moveTo>
                    <a:cubicBezTo>
                      <a:pt x="0" y="42480"/>
                      <a:pt x="13680" y="37440"/>
                      <a:pt x="25920" y="35280"/>
                    </a:cubicBezTo>
                    <a:lnTo>
                      <a:pt x="50400" y="30960"/>
                    </a:lnTo>
                    <a:cubicBezTo>
                      <a:pt x="51120" y="15120"/>
                      <a:pt x="42480" y="12240"/>
                      <a:pt x="31680" y="12240"/>
                    </a:cubicBezTo>
                    <a:cubicBezTo>
                      <a:pt x="24480" y="12240"/>
                      <a:pt x="15120" y="14400"/>
                      <a:pt x="4320" y="18720"/>
                    </a:cubicBezTo>
                    <a:lnTo>
                      <a:pt x="3600" y="6480"/>
                    </a:lnTo>
                    <a:cubicBezTo>
                      <a:pt x="11520" y="3600"/>
                      <a:pt x="23040" y="0"/>
                      <a:pt x="34560" y="0"/>
                    </a:cubicBezTo>
                    <a:cubicBezTo>
                      <a:pt x="51840" y="0"/>
                      <a:pt x="62640" y="7920"/>
                      <a:pt x="62640" y="27360"/>
                    </a:cubicBezTo>
                    <a:lnTo>
                      <a:pt x="62640" y="47520"/>
                    </a:lnTo>
                    <a:lnTo>
                      <a:pt x="62640" y="57600"/>
                    </a:lnTo>
                    <a:lnTo>
                      <a:pt x="62640" y="80640"/>
                    </a:lnTo>
                    <a:lnTo>
                      <a:pt x="50400" y="80640"/>
                    </a:lnTo>
                    <a:lnTo>
                      <a:pt x="49680" y="69120"/>
                    </a:lnTo>
                    <a:lnTo>
                      <a:pt x="48240" y="69120"/>
                    </a:lnTo>
                    <a:cubicBezTo>
                      <a:pt x="43200" y="75600"/>
                      <a:pt x="34560" y="82080"/>
                      <a:pt x="23040" y="82080"/>
                    </a:cubicBezTo>
                    <a:cubicBezTo>
                      <a:pt x="9360" y="82080"/>
                      <a:pt x="0" y="73440"/>
                      <a:pt x="0" y="59760"/>
                    </a:cubicBezTo>
                    <a:close/>
                    <a:moveTo>
                      <a:pt x="49680" y="55440"/>
                    </a:moveTo>
                    <a:lnTo>
                      <a:pt x="49680" y="38160"/>
                    </a:lnTo>
                    <a:cubicBezTo>
                      <a:pt x="46800" y="39600"/>
                      <a:pt x="43200" y="41040"/>
                      <a:pt x="28800" y="43200"/>
                    </a:cubicBezTo>
                    <a:cubicBezTo>
                      <a:pt x="19440" y="44640"/>
                      <a:pt x="12960" y="48960"/>
                      <a:pt x="12960" y="58320"/>
                    </a:cubicBezTo>
                    <a:cubicBezTo>
                      <a:pt x="12960" y="67680"/>
                      <a:pt x="19440" y="70560"/>
                      <a:pt x="27360" y="70560"/>
                    </a:cubicBezTo>
                    <a:cubicBezTo>
                      <a:pt x="36000" y="71280"/>
                      <a:pt x="44640" y="66240"/>
                      <a:pt x="49680" y="554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19" name="Vrije vorm: vorm 418">
                <a:extLst>
                  <a:ext uri="{FF2B5EF4-FFF2-40B4-BE49-F238E27FC236}">
                    <a16:creationId xmlns:a16="http://schemas.microsoft.com/office/drawing/2014/main" id="{98582AFD-CEBF-2D7D-F32A-9008BD9148A0}"/>
                  </a:ext>
                </a:extLst>
              </p:cNvPr>
              <p:cNvSpPr/>
              <p:nvPr/>
            </p:nvSpPr>
            <p:spPr>
              <a:xfrm>
                <a:off x="6267600" y="3057119"/>
                <a:ext cx="56159" cy="108720"/>
              </a:xfrm>
              <a:custGeom>
                <a:avLst/>
                <a:gdLst>
                  <a:gd name="connsiteX0" fmla="*/ 56160 w 56159"/>
                  <a:gd name="connsiteY0" fmla="*/ 104400 h 108720"/>
                  <a:gd name="connsiteX1" fmla="*/ 39600 w 56159"/>
                  <a:gd name="connsiteY1" fmla="*/ 108720 h 108720"/>
                  <a:gd name="connsiteX2" fmla="*/ 15120 w 56159"/>
                  <a:gd name="connsiteY2" fmla="*/ 83520 h 108720"/>
                  <a:gd name="connsiteX3" fmla="*/ 15120 w 56159"/>
                  <a:gd name="connsiteY3" fmla="*/ 38880 h 108720"/>
                  <a:gd name="connsiteX4" fmla="*/ 0 w 56159"/>
                  <a:gd name="connsiteY4" fmla="*/ 38880 h 108720"/>
                  <a:gd name="connsiteX5" fmla="*/ 0 w 56159"/>
                  <a:gd name="connsiteY5" fmla="*/ 28080 h 108720"/>
                  <a:gd name="connsiteX6" fmla="*/ 15120 w 56159"/>
                  <a:gd name="connsiteY6" fmla="*/ 28080 h 108720"/>
                  <a:gd name="connsiteX7" fmla="*/ 15120 w 56159"/>
                  <a:gd name="connsiteY7" fmla="*/ 2880 h 108720"/>
                  <a:gd name="connsiteX8" fmla="*/ 28080 w 56159"/>
                  <a:gd name="connsiteY8" fmla="*/ 0 h 108720"/>
                  <a:gd name="connsiteX9" fmla="*/ 28080 w 56159"/>
                  <a:gd name="connsiteY9" fmla="*/ 28080 h 108720"/>
                  <a:gd name="connsiteX10" fmla="*/ 55440 w 56159"/>
                  <a:gd name="connsiteY10" fmla="*/ 28080 h 108720"/>
                  <a:gd name="connsiteX11" fmla="*/ 55440 w 56159"/>
                  <a:gd name="connsiteY11" fmla="*/ 38160 h 108720"/>
                  <a:gd name="connsiteX12" fmla="*/ 28080 w 56159"/>
                  <a:gd name="connsiteY12" fmla="*/ 38160 h 108720"/>
                  <a:gd name="connsiteX13" fmla="*/ 28080 w 56159"/>
                  <a:gd name="connsiteY13" fmla="*/ 79920 h 108720"/>
                  <a:gd name="connsiteX14" fmla="*/ 42480 w 56159"/>
                  <a:gd name="connsiteY14" fmla="*/ 97200 h 108720"/>
                  <a:gd name="connsiteX15" fmla="*/ 54720 w 56159"/>
                  <a:gd name="connsiteY15" fmla="*/ 92880 h 108720"/>
                  <a:gd name="connsiteX16" fmla="*/ 56160 w 56159"/>
                  <a:gd name="connsiteY16" fmla="*/ 104400 h 108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159" h="108720">
                    <a:moveTo>
                      <a:pt x="56160" y="104400"/>
                    </a:moveTo>
                    <a:cubicBezTo>
                      <a:pt x="52560" y="106560"/>
                      <a:pt x="46080" y="108720"/>
                      <a:pt x="39600" y="108720"/>
                    </a:cubicBezTo>
                    <a:cubicBezTo>
                      <a:pt x="23760" y="108720"/>
                      <a:pt x="15120" y="100800"/>
                      <a:pt x="15120" y="83520"/>
                    </a:cubicBezTo>
                    <a:lnTo>
                      <a:pt x="15120" y="38880"/>
                    </a:lnTo>
                    <a:lnTo>
                      <a:pt x="0" y="38880"/>
                    </a:lnTo>
                    <a:lnTo>
                      <a:pt x="0" y="28080"/>
                    </a:lnTo>
                    <a:lnTo>
                      <a:pt x="15120" y="28080"/>
                    </a:lnTo>
                    <a:lnTo>
                      <a:pt x="15120" y="2880"/>
                    </a:lnTo>
                    <a:lnTo>
                      <a:pt x="28080" y="0"/>
                    </a:lnTo>
                    <a:lnTo>
                      <a:pt x="28080" y="28080"/>
                    </a:lnTo>
                    <a:lnTo>
                      <a:pt x="55440" y="28080"/>
                    </a:lnTo>
                    <a:lnTo>
                      <a:pt x="55440" y="38160"/>
                    </a:lnTo>
                    <a:lnTo>
                      <a:pt x="28080" y="38160"/>
                    </a:lnTo>
                    <a:lnTo>
                      <a:pt x="28080" y="79920"/>
                    </a:lnTo>
                    <a:cubicBezTo>
                      <a:pt x="28080" y="91440"/>
                      <a:pt x="32400" y="97200"/>
                      <a:pt x="42480" y="97200"/>
                    </a:cubicBezTo>
                    <a:cubicBezTo>
                      <a:pt x="46080" y="97200"/>
                      <a:pt x="51120" y="95760"/>
                      <a:pt x="54720" y="92880"/>
                    </a:cubicBezTo>
                    <a:lnTo>
                      <a:pt x="56160" y="1044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0" name="Vrije vorm: vorm 419">
                <a:extLst>
                  <a:ext uri="{FF2B5EF4-FFF2-40B4-BE49-F238E27FC236}">
                    <a16:creationId xmlns:a16="http://schemas.microsoft.com/office/drawing/2014/main" id="{1044A3B2-64D6-3B04-0554-77517CDDE6A5}"/>
                  </a:ext>
                </a:extLst>
              </p:cNvPr>
              <p:cNvSpPr/>
              <p:nvPr/>
            </p:nvSpPr>
            <p:spPr>
              <a:xfrm>
                <a:off x="6338879" y="3047759"/>
                <a:ext cx="19440" cy="115920"/>
              </a:xfrm>
              <a:custGeom>
                <a:avLst/>
                <a:gdLst>
                  <a:gd name="connsiteX0" fmla="*/ 0 w 19440"/>
                  <a:gd name="connsiteY0" fmla="*/ 9360 h 115920"/>
                  <a:gd name="connsiteX1" fmla="*/ 10080 w 19440"/>
                  <a:gd name="connsiteY1" fmla="*/ 0 h 115920"/>
                  <a:gd name="connsiteX2" fmla="*/ 19440 w 19440"/>
                  <a:gd name="connsiteY2" fmla="*/ 9360 h 115920"/>
                  <a:gd name="connsiteX3" fmla="*/ 9360 w 19440"/>
                  <a:gd name="connsiteY3" fmla="*/ 18720 h 115920"/>
                  <a:gd name="connsiteX4" fmla="*/ 0 w 19440"/>
                  <a:gd name="connsiteY4" fmla="*/ 9360 h 115920"/>
                  <a:gd name="connsiteX5" fmla="*/ 3600 w 19440"/>
                  <a:gd name="connsiteY5" fmla="*/ 115920 h 115920"/>
                  <a:gd name="connsiteX6" fmla="*/ 3600 w 19440"/>
                  <a:gd name="connsiteY6" fmla="*/ 81360 h 115920"/>
                  <a:gd name="connsiteX7" fmla="*/ 3600 w 19440"/>
                  <a:gd name="connsiteY7" fmla="*/ 73440 h 115920"/>
                  <a:gd name="connsiteX8" fmla="*/ 3600 w 19440"/>
                  <a:gd name="connsiteY8" fmla="*/ 37440 h 115920"/>
                  <a:gd name="connsiteX9" fmla="*/ 16560 w 19440"/>
                  <a:gd name="connsiteY9" fmla="*/ 36720 h 115920"/>
                  <a:gd name="connsiteX10" fmla="*/ 16560 w 19440"/>
                  <a:gd name="connsiteY10" fmla="*/ 73440 h 115920"/>
                  <a:gd name="connsiteX11" fmla="*/ 16560 w 19440"/>
                  <a:gd name="connsiteY11" fmla="*/ 81360 h 115920"/>
                  <a:gd name="connsiteX12" fmla="*/ 16560 w 19440"/>
                  <a:gd name="connsiteY12" fmla="*/ 115920 h 115920"/>
                  <a:gd name="connsiteX13" fmla="*/ 3600 w 19440"/>
                  <a:gd name="connsiteY13" fmla="*/ 115920 h 11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440" h="115920">
                    <a:moveTo>
                      <a:pt x="0" y="9360"/>
                    </a:moveTo>
                    <a:cubicBezTo>
                      <a:pt x="0" y="2880"/>
                      <a:pt x="3600" y="0"/>
                      <a:pt x="10080" y="0"/>
                    </a:cubicBezTo>
                    <a:cubicBezTo>
                      <a:pt x="15840" y="0"/>
                      <a:pt x="19440" y="3600"/>
                      <a:pt x="19440" y="9360"/>
                    </a:cubicBezTo>
                    <a:cubicBezTo>
                      <a:pt x="19440" y="15840"/>
                      <a:pt x="15840" y="18720"/>
                      <a:pt x="9360" y="18720"/>
                    </a:cubicBezTo>
                    <a:cubicBezTo>
                      <a:pt x="3600" y="19440"/>
                      <a:pt x="0" y="15840"/>
                      <a:pt x="0" y="9360"/>
                    </a:cubicBezTo>
                    <a:close/>
                    <a:moveTo>
                      <a:pt x="3600" y="115920"/>
                    </a:moveTo>
                    <a:lnTo>
                      <a:pt x="3600" y="81360"/>
                    </a:lnTo>
                    <a:lnTo>
                      <a:pt x="3600" y="73440"/>
                    </a:lnTo>
                    <a:lnTo>
                      <a:pt x="3600" y="37440"/>
                    </a:lnTo>
                    <a:lnTo>
                      <a:pt x="16560" y="36720"/>
                    </a:lnTo>
                    <a:lnTo>
                      <a:pt x="16560" y="73440"/>
                    </a:lnTo>
                    <a:lnTo>
                      <a:pt x="16560" y="81360"/>
                    </a:lnTo>
                    <a:lnTo>
                      <a:pt x="16560" y="115920"/>
                    </a:lnTo>
                    <a:lnTo>
                      <a:pt x="3600" y="115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1" name="Vrije vorm: vorm 420">
                <a:extLst>
                  <a:ext uri="{FF2B5EF4-FFF2-40B4-BE49-F238E27FC236}">
                    <a16:creationId xmlns:a16="http://schemas.microsoft.com/office/drawing/2014/main" id="{C4030DDA-D254-611B-1E8F-B9C2D9EA6356}"/>
                  </a:ext>
                </a:extLst>
              </p:cNvPr>
              <p:cNvSpPr/>
              <p:nvPr/>
            </p:nvSpPr>
            <p:spPr>
              <a:xfrm>
                <a:off x="6377040" y="3083040"/>
                <a:ext cx="79200" cy="82800"/>
              </a:xfrm>
              <a:custGeom>
                <a:avLst/>
                <a:gdLst>
                  <a:gd name="connsiteX0" fmla="*/ 0 w 79200"/>
                  <a:gd name="connsiteY0" fmla="*/ 41040 h 82800"/>
                  <a:gd name="connsiteX1" fmla="*/ 39600 w 79200"/>
                  <a:gd name="connsiteY1" fmla="*/ 0 h 82800"/>
                  <a:gd name="connsiteX2" fmla="*/ 79200 w 79200"/>
                  <a:gd name="connsiteY2" fmla="*/ 41040 h 82800"/>
                  <a:gd name="connsiteX3" fmla="*/ 40320 w 79200"/>
                  <a:gd name="connsiteY3" fmla="*/ 82800 h 82800"/>
                  <a:gd name="connsiteX4" fmla="*/ 0 w 79200"/>
                  <a:gd name="connsiteY4" fmla="*/ 41040 h 82800"/>
                  <a:gd name="connsiteX5" fmla="*/ 65520 w 79200"/>
                  <a:gd name="connsiteY5" fmla="*/ 41040 h 82800"/>
                  <a:gd name="connsiteX6" fmla="*/ 39600 w 79200"/>
                  <a:gd name="connsiteY6" fmla="*/ 11520 h 82800"/>
                  <a:gd name="connsiteX7" fmla="*/ 13680 w 79200"/>
                  <a:gd name="connsiteY7" fmla="*/ 41040 h 82800"/>
                  <a:gd name="connsiteX8" fmla="*/ 40320 w 79200"/>
                  <a:gd name="connsiteY8" fmla="*/ 71280 h 82800"/>
                  <a:gd name="connsiteX9" fmla="*/ 65520 w 79200"/>
                  <a:gd name="connsiteY9" fmla="*/ 41040 h 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00" h="82800">
                    <a:moveTo>
                      <a:pt x="0" y="41040"/>
                    </a:moveTo>
                    <a:cubicBezTo>
                      <a:pt x="0" y="17280"/>
                      <a:pt x="15120" y="0"/>
                      <a:pt x="39600" y="0"/>
                    </a:cubicBezTo>
                    <a:cubicBezTo>
                      <a:pt x="64800" y="0"/>
                      <a:pt x="79200" y="18000"/>
                      <a:pt x="79200" y="41040"/>
                    </a:cubicBezTo>
                    <a:cubicBezTo>
                      <a:pt x="79200" y="64080"/>
                      <a:pt x="64080" y="82800"/>
                      <a:pt x="40320" y="82800"/>
                    </a:cubicBezTo>
                    <a:cubicBezTo>
                      <a:pt x="13680" y="82080"/>
                      <a:pt x="0" y="62640"/>
                      <a:pt x="0" y="41040"/>
                    </a:cubicBezTo>
                    <a:close/>
                    <a:moveTo>
                      <a:pt x="65520" y="41040"/>
                    </a:moveTo>
                    <a:cubicBezTo>
                      <a:pt x="65520" y="23040"/>
                      <a:pt x="55440" y="11520"/>
                      <a:pt x="39600" y="11520"/>
                    </a:cubicBezTo>
                    <a:cubicBezTo>
                      <a:pt x="22320" y="11520"/>
                      <a:pt x="13680" y="24480"/>
                      <a:pt x="13680" y="41040"/>
                    </a:cubicBezTo>
                    <a:cubicBezTo>
                      <a:pt x="13680" y="56880"/>
                      <a:pt x="22320" y="71280"/>
                      <a:pt x="40320" y="71280"/>
                    </a:cubicBezTo>
                    <a:cubicBezTo>
                      <a:pt x="56880" y="71280"/>
                      <a:pt x="65520" y="56160"/>
                      <a:pt x="65520" y="41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2" name="Vrije vorm: vorm 421">
                <a:extLst>
                  <a:ext uri="{FF2B5EF4-FFF2-40B4-BE49-F238E27FC236}">
                    <a16:creationId xmlns:a16="http://schemas.microsoft.com/office/drawing/2014/main" id="{EEFCF31A-5D8F-C480-03A5-ED3E4FCBE0EA}"/>
                  </a:ext>
                </a:extLst>
              </p:cNvPr>
              <p:cNvSpPr/>
              <p:nvPr/>
            </p:nvSpPr>
            <p:spPr>
              <a:xfrm>
                <a:off x="6477120" y="3083040"/>
                <a:ext cx="65520" cy="80640"/>
              </a:xfrm>
              <a:custGeom>
                <a:avLst/>
                <a:gdLst>
                  <a:gd name="connsiteX0" fmla="*/ 0 w 65520"/>
                  <a:gd name="connsiteY0" fmla="*/ 80640 h 80640"/>
                  <a:gd name="connsiteX1" fmla="*/ 0 w 65520"/>
                  <a:gd name="connsiteY1" fmla="*/ 46080 h 80640"/>
                  <a:gd name="connsiteX2" fmla="*/ 0 w 65520"/>
                  <a:gd name="connsiteY2" fmla="*/ 38160 h 80640"/>
                  <a:gd name="connsiteX3" fmla="*/ 0 w 65520"/>
                  <a:gd name="connsiteY3" fmla="*/ 2160 h 80640"/>
                  <a:gd name="connsiteX4" fmla="*/ 11520 w 65520"/>
                  <a:gd name="connsiteY4" fmla="*/ 1440 h 80640"/>
                  <a:gd name="connsiteX5" fmla="*/ 12240 w 65520"/>
                  <a:gd name="connsiteY5" fmla="*/ 15840 h 80640"/>
                  <a:gd name="connsiteX6" fmla="*/ 13680 w 65520"/>
                  <a:gd name="connsiteY6" fmla="*/ 15840 h 80640"/>
                  <a:gd name="connsiteX7" fmla="*/ 41760 w 65520"/>
                  <a:gd name="connsiteY7" fmla="*/ 0 h 80640"/>
                  <a:gd name="connsiteX8" fmla="*/ 65520 w 65520"/>
                  <a:gd name="connsiteY8" fmla="*/ 28080 h 80640"/>
                  <a:gd name="connsiteX9" fmla="*/ 65520 w 65520"/>
                  <a:gd name="connsiteY9" fmla="*/ 46080 h 80640"/>
                  <a:gd name="connsiteX10" fmla="*/ 65520 w 65520"/>
                  <a:gd name="connsiteY10" fmla="*/ 80640 h 80640"/>
                  <a:gd name="connsiteX11" fmla="*/ 52560 w 65520"/>
                  <a:gd name="connsiteY11" fmla="*/ 80640 h 80640"/>
                  <a:gd name="connsiteX12" fmla="*/ 52560 w 65520"/>
                  <a:gd name="connsiteY12" fmla="*/ 46800 h 80640"/>
                  <a:gd name="connsiteX13" fmla="*/ 52560 w 65520"/>
                  <a:gd name="connsiteY13" fmla="*/ 31680 h 80640"/>
                  <a:gd name="connsiteX14" fmla="*/ 36720 w 65520"/>
                  <a:gd name="connsiteY14" fmla="*/ 12240 h 80640"/>
                  <a:gd name="connsiteX15" fmla="*/ 12960 w 65520"/>
                  <a:gd name="connsiteY15" fmla="*/ 28080 h 80640"/>
                  <a:gd name="connsiteX16" fmla="*/ 12960 w 65520"/>
                  <a:gd name="connsiteY16" fmla="*/ 46080 h 80640"/>
                  <a:gd name="connsiteX17" fmla="*/ 12960 w 65520"/>
                  <a:gd name="connsiteY17" fmla="*/ 79920 h 80640"/>
                  <a:gd name="connsiteX18" fmla="*/ 0 w 65520"/>
                  <a:gd name="connsiteY18" fmla="*/ 79920 h 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520" h="80640">
                    <a:moveTo>
                      <a:pt x="0" y="80640"/>
                    </a:moveTo>
                    <a:lnTo>
                      <a:pt x="0" y="46080"/>
                    </a:lnTo>
                    <a:lnTo>
                      <a:pt x="0" y="38160"/>
                    </a:lnTo>
                    <a:lnTo>
                      <a:pt x="0" y="2160"/>
                    </a:lnTo>
                    <a:lnTo>
                      <a:pt x="11520" y="1440"/>
                    </a:lnTo>
                    <a:lnTo>
                      <a:pt x="12240" y="15840"/>
                    </a:lnTo>
                    <a:lnTo>
                      <a:pt x="13680" y="15840"/>
                    </a:lnTo>
                    <a:cubicBezTo>
                      <a:pt x="18720" y="8640"/>
                      <a:pt x="28080" y="0"/>
                      <a:pt x="41760" y="0"/>
                    </a:cubicBezTo>
                    <a:cubicBezTo>
                      <a:pt x="58320" y="0"/>
                      <a:pt x="65520" y="10080"/>
                      <a:pt x="65520" y="28080"/>
                    </a:cubicBezTo>
                    <a:lnTo>
                      <a:pt x="65520" y="46080"/>
                    </a:lnTo>
                    <a:cubicBezTo>
                      <a:pt x="65520" y="58320"/>
                      <a:pt x="65520" y="69120"/>
                      <a:pt x="65520" y="80640"/>
                    </a:cubicBezTo>
                    <a:lnTo>
                      <a:pt x="52560" y="80640"/>
                    </a:lnTo>
                    <a:lnTo>
                      <a:pt x="52560" y="46800"/>
                    </a:lnTo>
                    <a:lnTo>
                      <a:pt x="52560" y="31680"/>
                    </a:lnTo>
                    <a:cubicBezTo>
                      <a:pt x="52560" y="19440"/>
                      <a:pt x="48960" y="12240"/>
                      <a:pt x="36720" y="12240"/>
                    </a:cubicBezTo>
                    <a:cubicBezTo>
                      <a:pt x="25920" y="12240"/>
                      <a:pt x="18720" y="19440"/>
                      <a:pt x="12960" y="28080"/>
                    </a:cubicBezTo>
                    <a:lnTo>
                      <a:pt x="12960" y="46080"/>
                    </a:lnTo>
                    <a:lnTo>
                      <a:pt x="12960" y="79920"/>
                    </a:lnTo>
                    <a:lnTo>
                      <a:pt x="0" y="79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371" name="Graphic 138">
              <a:extLst>
                <a:ext uri="{FF2B5EF4-FFF2-40B4-BE49-F238E27FC236}">
                  <a16:creationId xmlns:a16="http://schemas.microsoft.com/office/drawing/2014/main" id="{C5D420AF-68AA-7C86-6365-C19386566115}"/>
                </a:ext>
              </a:extLst>
            </p:cNvPr>
            <p:cNvGrpSpPr/>
            <p:nvPr/>
          </p:nvGrpSpPr>
          <p:grpSpPr>
            <a:xfrm>
              <a:off x="5942159" y="1772623"/>
              <a:ext cx="358560" cy="334096"/>
              <a:chOff x="5942159" y="1772623"/>
              <a:chExt cx="358560" cy="334096"/>
            </a:xfrm>
            <a:grpFill/>
          </p:grpSpPr>
          <p:sp>
            <p:nvSpPr>
              <p:cNvPr id="372" name="Vrije vorm: vorm 371">
                <a:extLst>
                  <a:ext uri="{FF2B5EF4-FFF2-40B4-BE49-F238E27FC236}">
                    <a16:creationId xmlns:a16="http://schemas.microsoft.com/office/drawing/2014/main" id="{8A9C6A91-7004-9694-D1A4-EB8EC808A44D}"/>
                  </a:ext>
                </a:extLst>
              </p:cNvPr>
              <p:cNvSpPr/>
              <p:nvPr/>
            </p:nvSpPr>
            <p:spPr>
              <a:xfrm>
                <a:off x="6210000" y="1802856"/>
                <a:ext cx="69840" cy="71303"/>
              </a:xfrm>
              <a:custGeom>
                <a:avLst/>
                <a:gdLst>
                  <a:gd name="connsiteX0" fmla="*/ 34560 w 69840"/>
                  <a:gd name="connsiteY0" fmla="*/ 24 h 71303"/>
                  <a:gd name="connsiteX1" fmla="*/ 0 w 69840"/>
                  <a:gd name="connsiteY1" fmla="*/ 36024 h 71303"/>
                  <a:gd name="connsiteX2" fmla="*/ 35280 w 69840"/>
                  <a:gd name="connsiteY2" fmla="*/ 71304 h 71303"/>
                  <a:gd name="connsiteX3" fmla="*/ 69840 w 69840"/>
                  <a:gd name="connsiteY3" fmla="*/ 35304 h 71303"/>
                  <a:gd name="connsiteX4" fmla="*/ 34560 w 69840"/>
                  <a:gd name="connsiteY4" fmla="*/ 24 h 71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40" h="71303">
                    <a:moveTo>
                      <a:pt x="34560" y="24"/>
                    </a:moveTo>
                    <a:cubicBezTo>
                      <a:pt x="15120" y="24"/>
                      <a:pt x="0" y="16584"/>
                      <a:pt x="0" y="36024"/>
                    </a:cubicBezTo>
                    <a:cubicBezTo>
                      <a:pt x="0" y="55464"/>
                      <a:pt x="15840" y="71304"/>
                      <a:pt x="35280" y="71304"/>
                    </a:cubicBezTo>
                    <a:cubicBezTo>
                      <a:pt x="54720" y="71304"/>
                      <a:pt x="69840" y="54744"/>
                      <a:pt x="69840" y="35304"/>
                    </a:cubicBezTo>
                    <a:cubicBezTo>
                      <a:pt x="69840" y="15144"/>
                      <a:pt x="54000" y="-696"/>
                      <a:pt x="34560" y="24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3" name="Vrije vorm: vorm 372">
                <a:extLst>
                  <a:ext uri="{FF2B5EF4-FFF2-40B4-BE49-F238E27FC236}">
                    <a16:creationId xmlns:a16="http://schemas.microsoft.com/office/drawing/2014/main" id="{FA58AEB9-46DB-6A90-23CA-69E2E4F02AD4}"/>
                  </a:ext>
                </a:extLst>
              </p:cNvPr>
              <p:cNvSpPr/>
              <p:nvPr/>
            </p:nvSpPr>
            <p:spPr>
              <a:xfrm>
                <a:off x="6222240" y="1895759"/>
                <a:ext cx="78479" cy="156378"/>
              </a:xfrm>
              <a:custGeom>
                <a:avLst/>
                <a:gdLst>
                  <a:gd name="connsiteX0" fmla="*/ 73440 w 78479"/>
                  <a:gd name="connsiteY0" fmla="*/ 5040 h 156378"/>
                  <a:gd name="connsiteX1" fmla="*/ 64080 w 78479"/>
                  <a:gd name="connsiteY1" fmla="*/ 720 h 156378"/>
                  <a:gd name="connsiteX2" fmla="*/ 64080 w 78479"/>
                  <a:gd name="connsiteY2" fmla="*/ 0 h 156378"/>
                  <a:gd name="connsiteX3" fmla="*/ 64080 w 78479"/>
                  <a:gd name="connsiteY3" fmla="*/ 720 h 156378"/>
                  <a:gd name="connsiteX4" fmla="*/ 0 w 78479"/>
                  <a:gd name="connsiteY4" fmla="*/ 1440 h 156378"/>
                  <a:gd name="connsiteX5" fmla="*/ 4320 w 78479"/>
                  <a:gd name="connsiteY5" fmla="*/ 15840 h 156378"/>
                  <a:gd name="connsiteX6" fmla="*/ 5040 w 78479"/>
                  <a:gd name="connsiteY6" fmla="*/ 122400 h 156378"/>
                  <a:gd name="connsiteX7" fmla="*/ 1440 w 78479"/>
                  <a:gd name="connsiteY7" fmla="*/ 151200 h 156378"/>
                  <a:gd name="connsiteX8" fmla="*/ 25200 w 78479"/>
                  <a:gd name="connsiteY8" fmla="*/ 156240 h 156378"/>
                  <a:gd name="connsiteX9" fmla="*/ 78480 w 78479"/>
                  <a:gd name="connsiteY9" fmla="*/ 102240 h 156378"/>
                  <a:gd name="connsiteX10" fmla="*/ 77760 w 78479"/>
                  <a:gd name="connsiteY10" fmla="*/ 15120 h 156378"/>
                  <a:gd name="connsiteX11" fmla="*/ 73440 w 78479"/>
                  <a:gd name="connsiteY11" fmla="*/ 5040 h 156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479" h="156378">
                    <a:moveTo>
                      <a:pt x="73440" y="5040"/>
                    </a:moveTo>
                    <a:cubicBezTo>
                      <a:pt x="70560" y="2160"/>
                      <a:pt x="67680" y="720"/>
                      <a:pt x="64080" y="720"/>
                    </a:cubicBezTo>
                    <a:lnTo>
                      <a:pt x="64080" y="0"/>
                    </a:lnTo>
                    <a:lnTo>
                      <a:pt x="64080" y="720"/>
                    </a:lnTo>
                    <a:lnTo>
                      <a:pt x="0" y="1440"/>
                    </a:lnTo>
                    <a:cubicBezTo>
                      <a:pt x="2880" y="5760"/>
                      <a:pt x="4320" y="10080"/>
                      <a:pt x="4320" y="15840"/>
                    </a:cubicBezTo>
                    <a:lnTo>
                      <a:pt x="5040" y="122400"/>
                    </a:lnTo>
                    <a:cubicBezTo>
                      <a:pt x="5040" y="132480"/>
                      <a:pt x="3600" y="141840"/>
                      <a:pt x="1440" y="151200"/>
                    </a:cubicBezTo>
                    <a:cubicBezTo>
                      <a:pt x="8640" y="154800"/>
                      <a:pt x="16560" y="156960"/>
                      <a:pt x="25200" y="156240"/>
                    </a:cubicBezTo>
                    <a:cubicBezTo>
                      <a:pt x="54720" y="156240"/>
                      <a:pt x="78480" y="131760"/>
                      <a:pt x="78480" y="102240"/>
                    </a:cubicBezTo>
                    <a:lnTo>
                      <a:pt x="77760" y="15120"/>
                    </a:lnTo>
                    <a:cubicBezTo>
                      <a:pt x="77040" y="11520"/>
                      <a:pt x="75600" y="7920"/>
                      <a:pt x="73440" y="504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4" name="Vrije vorm: vorm 373">
                <a:extLst>
                  <a:ext uri="{FF2B5EF4-FFF2-40B4-BE49-F238E27FC236}">
                    <a16:creationId xmlns:a16="http://schemas.microsoft.com/office/drawing/2014/main" id="{149E0DC6-1B6D-D9FB-BB17-D461301F777A}"/>
                  </a:ext>
                </a:extLst>
              </p:cNvPr>
              <p:cNvSpPr/>
              <p:nvPr/>
            </p:nvSpPr>
            <p:spPr>
              <a:xfrm>
                <a:off x="6045840" y="1901520"/>
                <a:ext cx="165639" cy="205200"/>
              </a:xfrm>
              <a:custGeom>
                <a:avLst/>
                <a:gdLst>
                  <a:gd name="connsiteX0" fmla="*/ 155520 w 165639"/>
                  <a:gd name="connsiteY0" fmla="*/ 0 h 205200"/>
                  <a:gd name="connsiteX1" fmla="*/ 80640 w 165639"/>
                  <a:gd name="connsiteY1" fmla="*/ 720 h 205200"/>
                  <a:gd name="connsiteX2" fmla="*/ 81360 w 165639"/>
                  <a:gd name="connsiteY2" fmla="*/ 118080 h 205200"/>
                  <a:gd name="connsiteX3" fmla="*/ 59040 w 165639"/>
                  <a:gd name="connsiteY3" fmla="*/ 141120 h 205200"/>
                  <a:gd name="connsiteX4" fmla="*/ 0 w 165639"/>
                  <a:gd name="connsiteY4" fmla="*/ 141840 h 205200"/>
                  <a:gd name="connsiteX5" fmla="*/ 82080 w 165639"/>
                  <a:gd name="connsiteY5" fmla="*/ 205200 h 205200"/>
                  <a:gd name="connsiteX6" fmla="*/ 165600 w 165639"/>
                  <a:gd name="connsiteY6" fmla="*/ 118080 h 205200"/>
                  <a:gd name="connsiteX7" fmla="*/ 164880 w 165639"/>
                  <a:gd name="connsiteY7" fmla="*/ 10800 h 205200"/>
                  <a:gd name="connsiteX8" fmla="*/ 155520 w 165639"/>
                  <a:gd name="connsiteY8" fmla="*/ 0 h 20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639" h="205200">
                    <a:moveTo>
                      <a:pt x="155520" y="0"/>
                    </a:moveTo>
                    <a:lnTo>
                      <a:pt x="80640" y="720"/>
                    </a:lnTo>
                    <a:lnTo>
                      <a:pt x="81360" y="118080"/>
                    </a:lnTo>
                    <a:cubicBezTo>
                      <a:pt x="81360" y="130320"/>
                      <a:pt x="71280" y="141120"/>
                      <a:pt x="59040" y="141120"/>
                    </a:cubicBezTo>
                    <a:lnTo>
                      <a:pt x="0" y="141840"/>
                    </a:lnTo>
                    <a:cubicBezTo>
                      <a:pt x="10080" y="177840"/>
                      <a:pt x="43200" y="205200"/>
                      <a:pt x="82080" y="205200"/>
                    </a:cubicBezTo>
                    <a:cubicBezTo>
                      <a:pt x="128880" y="204480"/>
                      <a:pt x="167040" y="164880"/>
                      <a:pt x="165600" y="118080"/>
                    </a:cubicBezTo>
                    <a:lnTo>
                      <a:pt x="164880" y="10800"/>
                    </a:lnTo>
                    <a:cubicBezTo>
                      <a:pt x="166320" y="4320"/>
                      <a:pt x="161280" y="0"/>
                      <a:pt x="155520" y="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5" name="Vrije vorm: vorm 374">
                <a:extLst>
                  <a:ext uri="{FF2B5EF4-FFF2-40B4-BE49-F238E27FC236}">
                    <a16:creationId xmlns:a16="http://schemas.microsoft.com/office/drawing/2014/main" id="{95166220-E370-A155-D3A7-C3B16193EDA8}"/>
                  </a:ext>
                </a:extLst>
              </p:cNvPr>
              <p:cNvSpPr/>
              <p:nvPr/>
            </p:nvSpPr>
            <p:spPr>
              <a:xfrm>
                <a:off x="5942159" y="1853279"/>
                <a:ext cx="171360" cy="175679"/>
              </a:xfrm>
              <a:custGeom>
                <a:avLst/>
                <a:gdLst>
                  <a:gd name="connsiteX0" fmla="*/ 163440 w 171360"/>
                  <a:gd name="connsiteY0" fmla="*/ 174240 h 175679"/>
                  <a:gd name="connsiteX1" fmla="*/ 171360 w 171360"/>
                  <a:gd name="connsiteY1" fmla="*/ 165600 h 175679"/>
                  <a:gd name="connsiteX2" fmla="*/ 169920 w 171360"/>
                  <a:gd name="connsiteY2" fmla="*/ 8640 h 175679"/>
                  <a:gd name="connsiteX3" fmla="*/ 161280 w 171360"/>
                  <a:gd name="connsiteY3" fmla="*/ 0 h 175679"/>
                  <a:gd name="connsiteX4" fmla="*/ 7920 w 171360"/>
                  <a:gd name="connsiteY4" fmla="*/ 1440 h 175679"/>
                  <a:gd name="connsiteX5" fmla="*/ 0 w 171360"/>
                  <a:gd name="connsiteY5" fmla="*/ 10080 h 175679"/>
                  <a:gd name="connsiteX6" fmla="*/ 1440 w 171360"/>
                  <a:gd name="connsiteY6" fmla="*/ 167040 h 175679"/>
                  <a:gd name="connsiteX7" fmla="*/ 9360 w 171360"/>
                  <a:gd name="connsiteY7" fmla="*/ 175680 h 175679"/>
                  <a:gd name="connsiteX8" fmla="*/ 163440 w 171360"/>
                  <a:gd name="connsiteY8" fmla="*/ 174240 h 175679"/>
                  <a:gd name="connsiteX9" fmla="*/ 39600 w 171360"/>
                  <a:gd name="connsiteY9" fmla="*/ 30240 h 175679"/>
                  <a:gd name="connsiteX10" fmla="*/ 131040 w 171360"/>
                  <a:gd name="connsiteY10" fmla="*/ 29520 h 175679"/>
                  <a:gd name="connsiteX11" fmla="*/ 131040 w 171360"/>
                  <a:gd name="connsiteY11" fmla="*/ 52560 h 175679"/>
                  <a:gd name="connsiteX12" fmla="*/ 96480 w 171360"/>
                  <a:gd name="connsiteY12" fmla="*/ 52560 h 175679"/>
                  <a:gd name="connsiteX13" fmla="*/ 97200 w 171360"/>
                  <a:gd name="connsiteY13" fmla="*/ 146880 h 175679"/>
                  <a:gd name="connsiteX14" fmla="*/ 74880 w 171360"/>
                  <a:gd name="connsiteY14" fmla="*/ 146880 h 175679"/>
                  <a:gd name="connsiteX15" fmla="*/ 74160 w 171360"/>
                  <a:gd name="connsiteY15" fmla="*/ 52560 h 175679"/>
                  <a:gd name="connsiteX16" fmla="*/ 39600 w 171360"/>
                  <a:gd name="connsiteY16" fmla="*/ 52560 h 175679"/>
                  <a:gd name="connsiteX17" fmla="*/ 39600 w 171360"/>
                  <a:gd name="connsiteY17" fmla="*/ 30240 h 175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1360" h="175679">
                    <a:moveTo>
                      <a:pt x="163440" y="174240"/>
                    </a:moveTo>
                    <a:cubicBezTo>
                      <a:pt x="167760" y="174240"/>
                      <a:pt x="171360" y="170640"/>
                      <a:pt x="171360" y="165600"/>
                    </a:cubicBezTo>
                    <a:lnTo>
                      <a:pt x="169920" y="8640"/>
                    </a:lnTo>
                    <a:cubicBezTo>
                      <a:pt x="169920" y="4320"/>
                      <a:pt x="166320" y="0"/>
                      <a:pt x="161280" y="0"/>
                    </a:cubicBezTo>
                    <a:lnTo>
                      <a:pt x="7920" y="1440"/>
                    </a:lnTo>
                    <a:cubicBezTo>
                      <a:pt x="3600" y="1440"/>
                      <a:pt x="0" y="5040"/>
                      <a:pt x="0" y="10080"/>
                    </a:cubicBezTo>
                    <a:lnTo>
                      <a:pt x="1440" y="167040"/>
                    </a:lnTo>
                    <a:cubicBezTo>
                      <a:pt x="1440" y="171360"/>
                      <a:pt x="5040" y="175680"/>
                      <a:pt x="9360" y="175680"/>
                    </a:cubicBezTo>
                    <a:lnTo>
                      <a:pt x="163440" y="174240"/>
                    </a:lnTo>
                    <a:close/>
                    <a:moveTo>
                      <a:pt x="39600" y="30240"/>
                    </a:moveTo>
                    <a:lnTo>
                      <a:pt x="131040" y="29520"/>
                    </a:lnTo>
                    <a:lnTo>
                      <a:pt x="131040" y="52560"/>
                    </a:lnTo>
                    <a:lnTo>
                      <a:pt x="96480" y="52560"/>
                    </a:lnTo>
                    <a:lnTo>
                      <a:pt x="97200" y="146880"/>
                    </a:lnTo>
                    <a:lnTo>
                      <a:pt x="74880" y="146880"/>
                    </a:lnTo>
                    <a:lnTo>
                      <a:pt x="74160" y="52560"/>
                    </a:lnTo>
                    <a:lnTo>
                      <a:pt x="39600" y="52560"/>
                    </a:lnTo>
                    <a:lnTo>
                      <a:pt x="39600" y="302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76" name="Vrije vorm: vorm 375">
                <a:extLst>
                  <a:ext uri="{FF2B5EF4-FFF2-40B4-BE49-F238E27FC236}">
                    <a16:creationId xmlns:a16="http://schemas.microsoft.com/office/drawing/2014/main" id="{19A220AA-2354-F05F-070B-A79D80CBF554}"/>
                  </a:ext>
                </a:extLst>
              </p:cNvPr>
              <p:cNvSpPr/>
              <p:nvPr/>
            </p:nvSpPr>
            <p:spPr>
              <a:xfrm>
                <a:off x="6076079" y="1772623"/>
                <a:ext cx="100079" cy="102976"/>
              </a:xfrm>
              <a:custGeom>
                <a:avLst/>
                <a:gdLst>
                  <a:gd name="connsiteX0" fmla="*/ 49680 w 100079"/>
                  <a:gd name="connsiteY0" fmla="*/ 16 h 102976"/>
                  <a:gd name="connsiteX1" fmla="*/ 0 w 100079"/>
                  <a:gd name="connsiteY1" fmla="*/ 51856 h 102976"/>
                  <a:gd name="connsiteX2" fmla="*/ 2880 w 100079"/>
                  <a:gd name="connsiteY2" fmla="*/ 68416 h 102976"/>
                  <a:gd name="connsiteX3" fmla="*/ 27360 w 100079"/>
                  <a:gd name="connsiteY3" fmla="*/ 68416 h 102976"/>
                  <a:gd name="connsiteX4" fmla="*/ 50400 w 100079"/>
                  <a:gd name="connsiteY4" fmla="*/ 90736 h 102976"/>
                  <a:gd name="connsiteX5" fmla="*/ 50400 w 100079"/>
                  <a:gd name="connsiteY5" fmla="*/ 102976 h 102976"/>
                  <a:gd name="connsiteX6" fmla="*/ 50400 w 100079"/>
                  <a:gd name="connsiteY6" fmla="*/ 102976 h 102976"/>
                  <a:gd name="connsiteX7" fmla="*/ 100080 w 100079"/>
                  <a:gd name="connsiteY7" fmla="*/ 51136 h 102976"/>
                  <a:gd name="connsiteX8" fmla="*/ 49680 w 100079"/>
                  <a:gd name="connsiteY8" fmla="*/ 16 h 1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079" h="102976">
                    <a:moveTo>
                      <a:pt x="49680" y="16"/>
                    </a:moveTo>
                    <a:cubicBezTo>
                      <a:pt x="22320" y="16"/>
                      <a:pt x="0" y="23056"/>
                      <a:pt x="0" y="51856"/>
                    </a:cubicBezTo>
                    <a:cubicBezTo>
                      <a:pt x="0" y="57616"/>
                      <a:pt x="720" y="62656"/>
                      <a:pt x="2880" y="68416"/>
                    </a:cubicBezTo>
                    <a:lnTo>
                      <a:pt x="27360" y="68416"/>
                    </a:lnTo>
                    <a:cubicBezTo>
                      <a:pt x="39600" y="68416"/>
                      <a:pt x="50400" y="78496"/>
                      <a:pt x="50400" y="90736"/>
                    </a:cubicBezTo>
                    <a:lnTo>
                      <a:pt x="50400" y="102976"/>
                    </a:lnTo>
                    <a:cubicBezTo>
                      <a:pt x="50400" y="102976"/>
                      <a:pt x="50400" y="102976"/>
                      <a:pt x="50400" y="102976"/>
                    </a:cubicBezTo>
                    <a:cubicBezTo>
                      <a:pt x="77760" y="102976"/>
                      <a:pt x="100080" y="79936"/>
                      <a:pt x="100080" y="51136"/>
                    </a:cubicBezTo>
                    <a:cubicBezTo>
                      <a:pt x="100080" y="22336"/>
                      <a:pt x="77040" y="-704"/>
                      <a:pt x="49680" y="16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1137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3921F60D-8325-345B-0C4B-F396A48413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3</a:t>
            </a:fld>
            <a:endParaRPr lang="nl-NL"/>
          </a:p>
        </p:txBody>
      </p:sp>
      <p:grpSp>
        <p:nvGrpSpPr>
          <p:cNvPr id="480" name="Groep 479">
            <a:extLst>
              <a:ext uri="{FF2B5EF4-FFF2-40B4-BE49-F238E27FC236}">
                <a16:creationId xmlns:a16="http://schemas.microsoft.com/office/drawing/2014/main" id="{3551BB73-6598-2610-F766-16F1D25A5720}"/>
              </a:ext>
            </a:extLst>
          </p:cNvPr>
          <p:cNvGrpSpPr/>
          <p:nvPr/>
        </p:nvGrpSpPr>
        <p:grpSpPr>
          <a:xfrm>
            <a:off x="2187093" y="1831993"/>
            <a:ext cx="4082751" cy="2838202"/>
            <a:chOff x="4661156" y="1741342"/>
            <a:chExt cx="4082751" cy="2838202"/>
          </a:xfrm>
        </p:grpSpPr>
        <p:grpSp>
          <p:nvGrpSpPr>
            <p:cNvPr id="481" name="Groep 480">
              <a:extLst>
                <a:ext uri="{FF2B5EF4-FFF2-40B4-BE49-F238E27FC236}">
                  <a16:creationId xmlns:a16="http://schemas.microsoft.com/office/drawing/2014/main" id="{A41FC5B5-893C-1113-4998-269232B6CDF8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514" name="Vrije vorm: vorm 513">
                <a:extLst>
                  <a:ext uri="{FF2B5EF4-FFF2-40B4-BE49-F238E27FC236}">
                    <a16:creationId xmlns:a16="http://schemas.microsoft.com/office/drawing/2014/main" id="{8501E986-7829-A066-1B0B-0E3DE3D5DA1D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15" name="Graphic 138">
                <a:extLst>
                  <a:ext uri="{FF2B5EF4-FFF2-40B4-BE49-F238E27FC236}">
                    <a16:creationId xmlns:a16="http://schemas.microsoft.com/office/drawing/2014/main" id="{D53B5330-2BCC-ECCB-BF58-C4042E7786E9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523" name="Vrije vorm: vorm 522">
                  <a:extLst>
                    <a:ext uri="{FF2B5EF4-FFF2-40B4-BE49-F238E27FC236}">
                      <a16:creationId xmlns:a16="http://schemas.microsoft.com/office/drawing/2014/main" id="{7A782FB3-9102-9EC1-BA1E-BCF713ED7DB5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4" name="Vrije vorm: vorm 523">
                  <a:extLst>
                    <a:ext uri="{FF2B5EF4-FFF2-40B4-BE49-F238E27FC236}">
                      <a16:creationId xmlns:a16="http://schemas.microsoft.com/office/drawing/2014/main" id="{EF6E5765-54D8-3645-B498-C957B52CBC60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5" name="Vrije vorm: vorm 524">
                  <a:extLst>
                    <a:ext uri="{FF2B5EF4-FFF2-40B4-BE49-F238E27FC236}">
                      <a16:creationId xmlns:a16="http://schemas.microsoft.com/office/drawing/2014/main" id="{AB27FF2E-409B-0035-1919-B9D647AD7ED6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6" name="Vrije vorm: vorm 525">
                  <a:extLst>
                    <a:ext uri="{FF2B5EF4-FFF2-40B4-BE49-F238E27FC236}">
                      <a16:creationId xmlns:a16="http://schemas.microsoft.com/office/drawing/2014/main" id="{BFB0B7B6-EFDF-73FE-F0C3-5259D77523BE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7" name="Vrije vorm: vorm 526">
                  <a:extLst>
                    <a:ext uri="{FF2B5EF4-FFF2-40B4-BE49-F238E27FC236}">
                      <a16:creationId xmlns:a16="http://schemas.microsoft.com/office/drawing/2014/main" id="{99966733-391A-161F-5D2F-913C8A31CE23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516" name="Graphic 138">
                <a:extLst>
                  <a:ext uri="{FF2B5EF4-FFF2-40B4-BE49-F238E27FC236}">
                    <a16:creationId xmlns:a16="http://schemas.microsoft.com/office/drawing/2014/main" id="{83DFFF0C-FAB4-A986-F464-1A1A89911C8C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517" name="Vrije vorm: vorm 516">
                  <a:extLst>
                    <a:ext uri="{FF2B5EF4-FFF2-40B4-BE49-F238E27FC236}">
                      <a16:creationId xmlns:a16="http://schemas.microsoft.com/office/drawing/2014/main" id="{2D31107D-28C7-183D-1915-31172328A245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8" name="Vrije vorm: vorm 517">
                  <a:extLst>
                    <a:ext uri="{FF2B5EF4-FFF2-40B4-BE49-F238E27FC236}">
                      <a16:creationId xmlns:a16="http://schemas.microsoft.com/office/drawing/2014/main" id="{A9438873-0D48-17E5-6A90-4E25413DB818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9" name="Vrije vorm: vorm 518">
                  <a:extLst>
                    <a:ext uri="{FF2B5EF4-FFF2-40B4-BE49-F238E27FC236}">
                      <a16:creationId xmlns:a16="http://schemas.microsoft.com/office/drawing/2014/main" id="{198F03B9-7C99-AC0D-C06A-ED9A4846F850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0" name="Vrije vorm: vorm 519">
                  <a:extLst>
                    <a:ext uri="{FF2B5EF4-FFF2-40B4-BE49-F238E27FC236}">
                      <a16:creationId xmlns:a16="http://schemas.microsoft.com/office/drawing/2014/main" id="{D1EA2BE7-764F-8218-3CB8-9611B81C969C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1" name="Vrije vorm: vorm 520">
                  <a:extLst>
                    <a:ext uri="{FF2B5EF4-FFF2-40B4-BE49-F238E27FC236}">
                      <a16:creationId xmlns:a16="http://schemas.microsoft.com/office/drawing/2014/main" id="{00F6DB7A-5FB1-D04B-DA0D-E14681BBF088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2" name="Vrije vorm: vorm 521">
                  <a:extLst>
                    <a:ext uri="{FF2B5EF4-FFF2-40B4-BE49-F238E27FC236}">
                      <a16:creationId xmlns:a16="http://schemas.microsoft.com/office/drawing/2014/main" id="{F4D1A8EA-F355-74BB-D558-417E19BDB44E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482" name="Groep 481">
              <a:extLst>
                <a:ext uri="{FF2B5EF4-FFF2-40B4-BE49-F238E27FC236}">
                  <a16:creationId xmlns:a16="http://schemas.microsoft.com/office/drawing/2014/main" id="{2D2E2E40-496F-CB19-6971-A88F3F258DE6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440" name="Vrije vorm: vorm 439">
                <a:extLst>
                  <a:ext uri="{FF2B5EF4-FFF2-40B4-BE49-F238E27FC236}">
                    <a16:creationId xmlns:a16="http://schemas.microsoft.com/office/drawing/2014/main" id="{113FD560-A220-9754-7F46-ADFA7637D8E7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441" name="Graphic 138">
                <a:extLst>
                  <a:ext uri="{FF2B5EF4-FFF2-40B4-BE49-F238E27FC236}">
                    <a16:creationId xmlns:a16="http://schemas.microsoft.com/office/drawing/2014/main" id="{4C93D7FC-6D9A-5B9E-084C-975C0377AEEE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447" name="Vrije vorm: vorm 446">
                  <a:extLst>
                    <a:ext uri="{FF2B5EF4-FFF2-40B4-BE49-F238E27FC236}">
                      <a16:creationId xmlns:a16="http://schemas.microsoft.com/office/drawing/2014/main" id="{E07ADACC-AAE4-E85A-CF78-387D8D324CD9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2" name="Vrije vorm: vorm 511">
                  <a:extLst>
                    <a:ext uri="{FF2B5EF4-FFF2-40B4-BE49-F238E27FC236}">
                      <a16:creationId xmlns:a16="http://schemas.microsoft.com/office/drawing/2014/main" id="{E87B8508-0F0B-4EF0-D80E-C88F22249CA1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3" name="Vrije vorm: vorm 512">
                  <a:extLst>
                    <a:ext uri="{FF2B5EF4-FFF2-40B4-BE49-F238E27FC236}">
                      <a16:creationId xmlns:a16="http://schemas.microsoft.com/office/drawing/2014/main" id="{0A563F6E-493D-DD6D-B27B-CE0A78B9A9EF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442" name="Graphic 138">
                <a:extLst>
                  <a:ext uri="{FF2B5EF4-FFF2-40B4-BE49-F238E27FC236}">
                    <a16:creationId xmlns:a16="http://schemas.microsoft.com/office/drawing/2014/main" id="{F0C876E6-056F-E051-F569-728F9B336801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443" name="Vrije vorm: vorm 442">
                  <a:extLst>
                    <a:ext uri="{FF2B5EF4-FFF2-40B4-BE49-F238E27FC236}">
                      <a16:creationId xmlns:a16="http://schemas.microsoft.com/office/drawing/2014/main" id="{33CD1FB4-EC54-9106-BB03-BAC58F363B19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44" name="Vrije vorm: vorm 443">
                  <a:extLst>
                    <a:ext uri="{FF2B5EF4-FFF2-40B4-BE49-F238E27FC236}">
                      <a16:creationId xmlns:a16="http://schemas.microsoft.com/office/drawing/2014/main" id="{16758AFF-CD21-8FF0-5E28-A252F78F474E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45" name="Vrije vorm: vorm 444">
                  <a:extLst>
                    <a:ext uri="{FF2B5EF4-FFF2-40B4-BE49-F238E27FC236}">
                      <a16:creationId xmlns:a16="http://schemas.microsoft.com/office/drawing/2014/main" id="{941E5C3B-3926-5191-3C0C-2F51E623DA0F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46" name="Vrije vorm: vorm 445">
                  <a:extLst>
                    <a:ext uri="{FF2B5EF4-FFF2-40B4-BE49-F238E27FC236}">
                      <a16:creationId xmlns:a16="http://schemas.microsoft.com/office/drawing/2014/main" id="{3CA9D2A0-BC48-961E-461D-34091112B7E7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483" name="Groep 482">
              <a:extLst>
                <a:ext uri="{FF2B5EF4-FFF2-40B4-BE49-F238E27FC236}">
                  <a16:creationId xmlns:a16="http://schemas.microsoft.com/office/drawing/2014/main" id="{627BB8CD-CC7C-3040-83C7-DAAA19DA78B0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305" name="Vrije vorm: vorm 304">
                <a:extLst>
                  <a:ext uri="{FF2B5EF4-FFF2-40B4-BE49-F238E27FC236}">
                    <a16:creationId xmlns:a16="http://schemas.microsoft.com/office/drawing/2014/main" id="{2A6CDC3E-56E7-AA4B-127B-7F587AA5876C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06" name="Graphic 138">
                <a:extLst>
                  <a:ext uri="{FF2B5EF4-FFF2-40B4-BE49-F238E27FC236}">
                    <a16:creationId xmlns:a16="http://schemas.microsoft.com/office/drawing/2014/main" id="{42D76F14-06C0-A47C-9E00-F0B7DEDDF704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314" name="Vrije vorm: vorm 313">
                  <a:extLst>
                    <a:ext uri="{FF2B5EF4-FFF2-40B4-BE49-F238E27FC236}">
                      <a16:creationId xmlns:a16="http://schemas.microsoft.com/office/drawing/2014/main" id="{5D87BE7E-62C5-5DBE-2E97-E04F55C65912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3" name="Vrije vorm: vorm 432">
                  <a:extLst>
                    <a:ext uri="{FF2B5EF4-FFF2-40B4-BE49-F238E27FC236}">
                      <a16:creationId xmlns:a16="http://schemas.microsoft.com/office/drawing/2014/main" id="{A5B59369-A172-B34A-31F5-DFB786637C81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4" name="Vrije vorm: vorm 433">
                  <a:extLst>
                    <a:ext uri="{FF2B5EF4-FFF2-40B4-BE49-F238E27FC236}">
                      <a16:creationId xmlns:a16="http://schemas.microsoft.com/office/drawing/2014/main" id="{2AA9B548-2B8C-A70E-90D8-876F0A711DEC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5" name="Vrije vorm: vorm 434">
                  <a:extLst>
                    <a:ext uri="{FF2B5EF4-FFF2-40B4-BE49-F238E27FC236}">
                      <a16:creationId xmlns:a16="http://schemas.microsoft.com/office/drawing/2014/main" id="{839B1639-F02B-3B85-A2C4-38B323A649BF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6" name="Vrije vorm: vorm 435">
                  <a:extLst>
                    <a:ext uri="{FF2B5EF4-FFF2-40B4-BE49-F238E27FC236}">
                      <a16:creationId xmlns:a16="http://schemas.microsoft.com/office/drawing/2014/main" id="{1D771D8A-542A-6DF3-1654-673A355A4CC9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7" name="Vrije vorm: vorm 436">
                  <a:extLst>
                    <a:ext uri="{FF2B5EF4-FFF2-40B4-BE49-F238E27FC236}">
                      <a16:creationId xmlns:a16="http://schemas.microsoft.com/office/drawing/2014/main" id="{ADC7B86B-225C-C2EA-4DE1-3349087AB653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8" name="Vrije vorm: vorm 437">
                  <a:extLst>
                    <a:ext uri="{FF2B5EF4-FFF2-40B4-BE49-F238E27FC236}">
                      <a16:creationId xmlns:a16="http://schemas.microsoft.com/office/drawing/2014/main" id="{05B1643A-128D-6974-8587-EAAA19049F91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9" name="Vrije vorm: vorm 438">
                  <a:extLst>
                    <a:ext uri="{FF2B5EF4-FFF2-40B4-BE49-F238E27FC236}">
                      <a16:creationId xmlns:a16="http://schemas.microsoft.com/office/drawing/2014/main" id="{B373880D-E29C-CA92-3EE2-CE0A03DE944A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307" name="Graphic 138">
                <a:extLst>
                  <a:ext uri="{FF2B5EF4-FFF2-40B4-BE49-F238E27FC236}">
                    <a16:creationId xmlns:a16="http://schemas.microsoft.com/office/drawing/2014/main" id="{E2EC86D4-B9B7-8F82-31CF-2EA664837450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308" name="Vrije vorm: vorm 307">
                  <a:extLst>
                    <a:ext uri="{FF2B5EF4-FFF2-40B4-BE49-F238E27FC236}">
                      <a16:creationId xmlns:a16="http://schemas.microsoft.com/office/drawing/2014/main" id="{B211BC48-04C3-B98F-E6A0-8BF32AE01B03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9" name="Vrije vorm: vorm 308">
                  <a:extLst>
                    <a:ext uri="{FF2B5EF4-FFF2-40B4-BE49-F238E27FC236}">
                      <a16:creationId xmlns:a16="http://schemas.microsoft.com/office/drawing/2014/main" id="{3CB5AD7A-567A-4D68-CA2E-527D1A058967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0" name="Vrije vorm: vorm 309">
                  <a:extLst>
                    <a:ext uri="{FF2B5EF4-FFF2-40B4-BE49-F238E27FC236}">
                      <a16:creationId xmlns:a16="http://schemas.microsoft.com/office/drawing/2014/main" id="{FFAE92E1-38FE-9205-EC4B-B8A95535096E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1" name="Vrije vorm: vorm 310">
                  <a:extLst>
                    <a:ext uri="{FF2B5EF4-FFF2-40B4-BE49-F238E27FC236}">
                      <a16:creationId xmlns:a16="http://schemas.microsoft.com/office/drawing/2014/main" id="{948CAFF9-A7A4-0AFC-C9DC-7CA4DF37C56B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2" name="Vrije vorm: vorm 311">
                  <a:extLst>
                    <a:ext uri="{FF2B5EF4-FFF2-40B4-BE49-F238E27FC236}">
                      <a16:creationId xmlns:a16="http://schemas.microsoft.com/office/drawing/2014/main" id="{25EB9631-4837-E9C8-F578-B5B773834E90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3" name="Vrije vorm: vorm 312">
                  <a:extLst>
                    <a:ext uri="{FF2B5EF4-FFF2-40B4-BE49-F238E27FC236}">
                      <a16:creationId xmlns:a16="http://schemas.microsoft.com/office/drawing/2014/main" id="{F1DDFE6E-67F4-80CF-D795-3881029566CE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484" name="Groep 483">
              <a:extLst>
                <a:ext uri="{FF2B5EF4-FFF2-40B4-BE49-F238E27FC236}">
                  <a16:creationId xmlns:a16="http://schemas.microsoft.com/office/drawing/2014/main" id="{79EA8BCA-B6E2-D817-7B2D-0EE08D9BF602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297" name="Vrije vorm: vorm 296">
                <a:extLst>
                  <a:ext uri="{FF2B5EF4-FFF2-40B4-BE49-F238E27FC236}">
                    <a16:creationId xmlns:a16="http://schemas.microsoft.com/office/drawing/2014/main" id="{29AF66D2-0D50-9B5E-8D43-2415421D3F92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98" name="Graphic 138">
                <a:extLst>
                  <a:ext uri="{FF2B5EF4-FFF2-40B4-BE49-F238E27FC236}">
                    <a16:creationId xmlns:a16="http://schemas.microsoft.com/office/drawing/2014/main" id="{23471211-95D9-272F-23DF-752087F5B967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300" name="Vrije vorm: vorm 299">
                  <a:extLst>
                    <a:ext uri="{FF2B5EF4-FFF2-40B4-BE49-F238E27FC236}">
                      <a16:creationId xmlns:a16="http://schemas.microsoft.com/office/drawing/2014/main" id="{4E241404-1704-1754-07C8-29827D451F25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1" name="Vrije vorm: vorm 300">
                  <a:extLst>
                    <a:ext uri="{FF2B5EF4-FFF2-40B4-BE49-F238E27FC236}">
                      <a16:creationId xmlns:a16="http://schemas.microsoft.com/office/drawing/2014/main" id="{86730393-0EE6-1FAA-C128-F5BC1B804A0D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2" name="Vrije vorm: vorm 301">
                  <a:extLst>
                    <a:ext uri="{FF2B5EF4-FFF2-40B4-BE49-F238E27FC236}">
                      <a16:creationId xmlns:a16="http://schemas.microsoft.com/office/drawing/2014/main" id="{914540B8-C168-6DC1-5EB8-C39F9F001125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3" name="Vrije vorm: vorm 302">
                  <a:extLst>
                    <a:ext uri="{FF2B5EF4-FFF2-40B4-BE49-F238E27FC236}">
                      <a16:creationId xmlns:a16="http://schemas.microsoft.com/office/drawing/2014/main" id="{F6A4DEC6-6F41-D7EA-1869-004B45275B23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4" name="Vrije vorm: vorm 303">
                  <a:extLst>
                    <a:ext uri="{FF2B5EF4-FFF2-40B4-BE49-F238E27FC236}">
                      <a16:creationId xmlns:a16="http://schemas.microsoft.com/office/drawing/2014/main" id="{2013B460-9D05-198A-A9BD-93A60BC510B3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99" name="Vrije vorm: vorm 298">
                <a:extLst>
                  <a:ext uri="{FF2B5EF4-FFF2-40B4-BE49-F238E27FC236}">
                    <a16:creationId xmlns:a16="http://schemas.microsoft.com/office/drawing/2014/main" id="{8BE96493-6847-B3AC-292A-72FA3E6436B3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485" name="Groep 484">
              <a:extLst>
                <a:ext uri="{FF2B5EF4-FFF2-40B4-BE49-F238E27FC236}">
                  <a16:creationId xmlns:a16="http://schemas.microsoft.com/office/drawing/2014/main" id="{8A5353DD-208E-4EB8-31F9-A92493AF1E63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486" name="Vrije vorm: vorm 485">
                <a:extLst>
                  <a:ext uri="{FF2B5EF4-FFF2-40B4-BE49-F238E27FC236}">
                    <a16:creationId xmlns:a16="http://schemas.microsoft.com/office/drawing/2014/main" id="{729734BA-8B42-9CAA-09AB-7903F7A16A1A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11" name="Graphic 138">
                <a:extLst>
                  <a:ext uri="{FF2B5EF4-FFF2-40B4-BE49-F238E27FC236}">
                    <a16:creationId xmlns:a16="http://schemas.microsoft.com/office/drawing/2014/main" id="{54552646-D2CA-E4AD-9F05-193BBFD62BD3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289" name="Vrije vorm: vorm 288">
                  <a:extLst>
                    <a:ext uri="{FF2B5EF4-FFF2-40B4-BE49-F238E27FC236}">
                      <a16:creationId xmlns:a16="http://schemas.microsoft.com/office/drawing/2014/main" id="{B802222C-D49C-A853-1DA9-522248DD411D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0" name="Vrije vorm: vorm 289">
                  <a:extLst>
                    <a:ext uri="{FF2B5EF4-FFF2-40B4-BE49-F238E27FC236}">
                      <a16:creationId xmlns:a16="http://schemas.microsoft.com/office/drawing/2014/main" id="{CC4DFBC3-E0EB-E855-2D76-7E367B33520F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1" name="Vrije vorm: vorm 290">
                  <a:extLst>
                    <a:ext uri="{FF2B5EF4-FFF2-40B4-BE49-F238E27FC236}">
                      <a16:creationId xmlns:a16="http://schemas.microsoft.com/office/drawing/2014/main" id="{920E6C59-85CF-22A0-4853-1D30A7857B78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2" name="Vrije vorm: vorm 291">
                  <a:extLst>
                    <a:ext uri="{FF2B5EF4-FFF2-40B4-BE49-F238E27FC236}">
                      <a16:creationId xmlns:a16="http://schemas.microsoft.com/office/drawing/2014/main" id="{20D5F6B3-F5D1-A3B6-6134-D99BC7D96B3F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3" name="Vrije vorm: vorm 292">
                  <a:extLst>
                    <a:ext uri="{FF2B5EF4-FFF2-40B4-BE49-F238E27FC236}">
                      <a16:creationId xmlns:a16="http://schemas.microsoft.com/office/drawing/2014/main" id="{D74FCF0D-32BD-9744-4817-8FEA505DF353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4" name="Vrije vorm: vorm 293">
                  <a:extLst>
                    <a:ext uri="{FF2B5EF4-FFF2-40B4-BE49-F238E27FC236}">
                      <a16:creationId xmlns:a16="http://schemas.microsoft.com/office/drawing/2014/main" id="{58DE6EB5-F987-FCF2-31BA-2E1FC25DCA7A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5" name="Vrije vorm: vorm 294">
                  <a:extLst>
                    <a:ext uri="{FF2B5EF4-FFF2-40B4-BE49-F238E27FC236}">
                      <a16:creationId xmlns:a16="http://schemas.microsoft.com/office/drawing/2014/main" id="{DD97E514-8F8B-3A74-B4D2-670367C9DEB4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6" name="Vrije vorm: vorm 295">
                  <a:extLst>
                    <a:ext uri="{FF2B5EF4-FFF2-40B4-BE49-F238E27FC236}">
                      <a16:creationId xmlns:a16="http://schemas.microsoft.com/office/drawing/2014/main" id="{2AE2A82B-B892-59D8-31DB-065B49E89CB3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88" name="Vrije vorm: vorm 287">
                <a:extLst>
                  <a:ext uri="{FF2B5EF4-FFF2-40B4-BE49-F238E27FC236}">
                    <a16:creationId xmlns:a16="http://schemas.microsoft.com/office/drawing/2014/main" id="{85478EA8-757F-4824-67A7-3824AC776B0F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528" name="Groep 527">
            <a:extLst>
              <a:ext uri="{FF2B5EF4-FFF2-40B4-BE49-F238E27FC236}">
                <a16:creationId xmlns:a16="http://schemas.microsoft.com/office/drawing/2014/main" id="{594B2755-F80E-43B8-60A5-94F5B5D4D02F}"/>
              </a:ext>
            </a:extLst>
          </p:cNvPr>
          <p:cNvGrpSpPr/>
          <p:nvPr/>
        </p:nvGrpSpPr>
        <p:grpSpPr>
          <a:xfrm>
            <a:off x="4623438" y="752330"/>
            <a:ext cx="1476719" cy="1535940"/>
            <a:chOff x="7097501" y="661679"/>
            <a:chExt cx="1476719" cy="1535940"/>
          </a:xfrm>
        </p:grpSpPr>
        <p:sp>
          <p:nvSpPr>
            <p:cNvPr id="529" name="Vrije vorm: vorm 528">
              <a:extLst>
                <a:ext uri="{FF2B5EF4-FFF2-40B4-BE49-F238E27FC236}">
                  <a16:creationId xmlns:a16="http://schemas.microsoft.com/office/drawing/2014/main" id="{382FFFF3-EBA7-E3E9-7618-23096A4E7FCA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30" name="Graphic 138">
              <a:extLst>
                <a:ext uri="{FF2B5EF4-FFF2-40B4-BE49-F238E27FC236}">
                  <a16:creationId xmlns:a16="http://schemas.microsoft.com/office/drawing/2014/main" id="{4AB33ACC-5AA8-95D0-E84A-E65F2C0C8EBD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539" name="Vrije vorm: vorm 538">
                <a:extLst>
                  <a:ext uri="{FF2B5EF4-FFF2-40B4-BE49-F238E27FC236}">
                    <a16:creationId xmlns:a16="http://schemas.microsoft.com/office/drawing/2014/main" id="{F97FACC0-01C3-88FC-D308-0B4A8A09D82B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0" name="Vrije vorm: vorm 539">
                <a:extLst>
                  <a:ext uri="{FF2B5EF4-FFF2-40B4-BE49-F238E27FC236}">
                    <a16:creationId xmlns:a16="http://schemas.microsoft.com/office/drawing/2014/main" id="{D8958A42-201E-1D8D-3674-8009B414BBBF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1" name="Vrije vorm: vorm 540">
                <a:extLst>
                  <a:ext uri="{FF2B5EF4-FFF2-40B4-BE49-F238E27FC236}">
                    <a16:creationId xmlns:a16="http://schemas.microsoft.com/office/drawing/2014/main" id="{61BFB7EC-8865-6255-52F5-AFF41E5C8069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2" name="Vrije vorm: vorm 541">
                <a:extLst>
                  <a:ext uri="{FF2B5EF4-FFF2-40B4-BE49-F238E27FC236}">
                    <a16:creationId xmlns:a16="http://schemas.microsoft.com/office/drawing/2014/main" id="{26F7C237-333D-90FE-033F-DEB91AFF795C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3" name="Vrije vorm: vorm 542">
                <a:extLst>
                  <a:ext uri="{FF2B5EF4-FFF2-40B4-BE49-F238E27FC236}">
                    <a16:creationId xmlns:a16="http://schemas.microsoft.com/office/drawing/2014/main" id="{E82D01F2-A1F8-C005-8F88-804F9198FFD0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4" name="Vrije vorm: vorm 543">
                <a:extLst>
                  <a:ext uri="{FF2B5EF4-FFF2-40B4-BE49-F238E27FC236}">
                    <a16:creationId xmlns:a16="http://schemas.microsoft.com/office/drawing/2014/main" id="{0ED3A293-21B2-3187-0A87-B06C6D65F05A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5" name="Vrije vorm: vorm 544">
                <a:extLst>
                  <a:ext uri="{FF2B5EF4-FFF2-40B4-BE49-F238E27FC236}">
                    <a16:creationId xmlns:a16="http://schemas.microsoft.com/office/drawing/2014/main" id="{0A9C05D2-3E46-A134-8B55-ED971B17AB00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6" name="Vrije vorm: vorm 545">
                <a:extLst>
                  <a:ext uri="{FF2B5EF4-FFF2-40B4-BE49-F238E27FC236}">
                    <a16:creationId xmlns:a16="http://schemas.microsoft.com/office/drawing/2014/main" id="{AA44ECF2-76AC-FC73-840C-8EFE6F45C0A5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7" name="Vrije vorm: vorm 546">
                <a:extLst>
                  <a:ext uri="{FF2B5EF4-FFF2-40B4-BE49-F238E27FC236}">
                    <a16:creationId xmlns:a16="http://schemas.microsoft.com/office/drawing/2014/main" id="{E5219BA2-D13F-DA5D-1750-3F3D9D5A84EB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8" name="Vrije vorm: vorm 547">
                <a:extLst>
                  <a:ext uri="{FF2B5EF4-FFF2-40B4-BE49-F238E27FC236}">
                    <a16:creationId xmlns:a16="http://schemas.microsoft.com/office/drawing/2014/main" id="{BE9D339C-D271-B28D-F508-720571D38A8F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31" name="Groep 530">
              <a:extLst>
                <a:ext uri="{FF2B5EF4-FFF2-40B4-BE49-F238E27FC236}">
                  <a16:creationId xmlns:a16="http://schemas.microsoft.com/office/drawing/2014/main" id="{AFEB3AC4-3B9D-D8B3-D355-2D0BC60D15D1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532" name="Vrije vorm: vorm 531">
                <a:extLst>
                  <a:ext uri="{FF2B5EF4-FFF2-40B4-BE49-F238E27FC236}">
                    <a16:creationId xmlns:a16="http://schemas.microsoft.com/office/drawing/2014/main" id="{2982684F-3F9C-6A5C-F710-4B517C76175F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33" name="Graphic 138">
                <a:extLst>
                  <a:ext uri="{FF2B5EF4-FFF2-40B4-BE49-F238E27FC236}">
                    <a16:creationId xmlns:a16="http://schemas.microsoft.com/office/drawing/2014/main" id="{13FA7A99-6807-5CC9-F45B-70C4B7CEBC15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534" name="Vrije vorm: vorm 533">
                  <a:extLst>
                    <a:ext uri="{FF2B5EF4-FFF2-40B4-BE49-F238E27FC236}">
                      <a16:creationId xmlns:a16="http://schemas.microsoft.com/office/drawing/2014/main" id="{BFF67297-4C85-DE74-0004-416728724F04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5" name="Vrije vorm: vorm 534">
                  <a:extLst>
                    <a:ext uri="{FF2B5EF4-FFF2-40B4-BE49-F238E27FC236}">
                      <a16:creationId xmlns:a16="http://schemas.microsoft.com/office/drawing/2014/main" id="{CD7FC257-77E5-0CC9-E466-B439EA2B9ADD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6" name="Vrije vorm: vorm 535">
                  <a:extLst>
                    <a:ext uri="{FF2B5EF4-FFF2-40B4-BE49-F238E27FC236}">
                      <a16:creationId xmlns:a16="http://schemas.microsoft.com/office/drawing/2014/main" id="{5B7979D2-69B4-A8FD-A261-5503A7DEC827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7" name="Vrije vorm: vorm 536">
                  <a:extLst>
                    <a:ext uri="{FF2B5EF4-FFF2-40B4-BE49-F238E27FC236}">
                      <a16:creationId xmlns:a16="http://schemas.microsoft.com/office/drawing/2014/main" id="{11F8D4A5-4859-C78C-E589-6F1F8D820D09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8" name="Vrije vorm: vorm 537">
                  <a:extLst>
                    <a:ext uri="{FF2B5EF4-FFF2-40B4-BE49-F238E27FC236}">
                      <a16:creationId xmlns:a16="http://schemas.microsoft.com/office/drawing/2014/main" id="{C8B25CF9-E8B0-730B-9F6E-AE95463F9FE9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549" name="Groep 548">
            <a:extLst>
              <a:ext uri="{FF2B5EF4-FFF2-40B4-BE49-F238E27FC236}">
                <a16:creationId xmlns:a16="http://schemas.microsoft.com/office/drawing/2014/main" id="{28F314D7-F728-B019-D530-25358D6F0D94}"/>
              </a:ext>
            </a:extLst>
          </p:cNvPr>
          <p:cNvGrpSpPr/>
          <p:nvPr/>
        </p:nvGrpSpPr>
        <p:grpSpPr>
          <a:xfrm>
            <a:off x="3469278" y="586546"/>
            <a:ext cx="1576484" cy="1165144"/>
            <a:chOff x="5943341" y="495895"/>
            <a:chExt cx="1576484" cy="1165144"/>
          </a:xfrm>
        </p:grpSpPr>
        <p:sp>
          <p:nvSpPr>
            <p:cNvPr id="550" name="Vrije vorm: vorm 549">
              <a:extLst>
                <a:ext uri="{FF2B5EF4-FFF2-40B4-BE49-F238E27FC236}">
                  <a16:creationId xmlns:a16="http://schemas.microsoft.com/office/drawing/2014/main" id="{18AAEF2E-EDB7-F2B2-0154-6329893461E1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51" name="Graphic 138">
              <a:extLst>
                <a:ext uri="{FF2B5EF4-FFF2-40B4-BE49-F238E27FC236}">
                  <a16:creationId xmlns:a16="http://schemas.microsoft.com/office/drawing/2014/main" id="{44693C36-274E-AC03-E157-208E714B7783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555" name="Vrije vorm: vorm 554">
                <a:extLst>
                  <a:ext uri="{FF2B5EF4-FFF2-40B4-BE49-F238E27FC236}">
                    <a16:creationId xmlns:a16="http://schemas.microsoft.com/office/drawing/2014/main" id="{BF3A6A3C-E610-BE55-5AA7-792CA8F6E64F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6" name="Vrije vorm: vorm 555">
                <a:extLst>
                  <a:ext uri="{FF2B5EF4-FFF2-40B4-BE49-F238E27FC236}">
                    <a16:creationId xmlns:a16="http://schemas.microsoft.com/office/drawing/2014/main" id="{799FB028-A767-248A-6F4D-F70D45FC5037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7" name="Vrije vorm: vorm 556">
                <a:extLst>
                  <a:ext uri="{FF2B5EF4-FFF2-40B4-BE49-F238E27FC236}">
                    <a16:creationId xmlns:a16="http://schemas.microsoft.com/office/drawing/2014/main" id="{A53F3667-83E0-2D02-7E49-EA36E0AE7061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8" name="Vrije vorm: vorm 557">
                <a:extLst>
                  <a:ext uri="{FF2B5EF4-FFF2-40B4-BE49-F238E27FC236}">
                    <a16:creationId xmlns:a16="http://schemas.microsoft.com/office/drawing/2014/main" id="{D59829E5-5262-99E8-F4F6-E74D0FC46693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9" name="Vrije vorm: vorm 558">
                <a:extLst>
                  <a:ext uri="{FF2B5EF4-FFF2-40B4-BE49-F238E27FC236}">
                    <a16:creationId xmlns:a16="http://schemas.microsoft.com/office/drawing/2014/main" id="{CD95373B-14F5-22AA-3195-22046DD224F2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0" name="Vrije vorm: vorm 559">
                <a:extLst>
                  <a:ext uri="{FF2B5EF4-FFF2-40B4-BE49-F238E27FC236}">
                    <a16:creationId xmlns:a16="http://schemas.microsoft.com/office/drawing/2014/main" id="{FD115FCD-6AEE-85E0-0D7C-363BDC79E2AF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1" name="Vrije vorm: vorm 560">
                <a:extLst>
                  <a:ext uri="{FF2B5EF4-FFF2-40B4-BE49-F238E27FC236}">
                    <a16:creationId xmlns:a16="http://schemas.microsoft.com/office/drawing/2014/main" id="{0025F6D0-6D47-1F4C-4CC1-E81C8358F9FE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2" name="Vrije vorm: vorm 561">
                <a:extLst>
                  <a:ext uri="{FF2B5EF4-FFF2-40B4-BE49-F238E27FC236}">
                    <a16:creationId xmlns:a16="http://schemas.microsoft.com/office/drawing/2014/main" id="{70260F50-8EF4-3EC4-7331-DFCE6C4B82D5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3" name="Vrije vorm: vorm 562">
                <a:extLst>
                  <a:ext uri="{FF2B5EF4-FFF2-40B4-BE49-F238E27FC236}">
                    <a16:creationId xmlns:a16="http://schemas.microsoft.com/office/drawing/2014/main" id="{BD1C064A-1609-7986-2E85-65A18136C262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4" name="Vrije vorm: vorm 563">
                <a:extLst>
                  <a:ext uri="{FF2B5EF4-FFF2-40B4-BE49-F238E27FC236}">
                    <a16:creationId xmlns:a16="http://schemas.microsoft.com/office/drawing/2014/main" id="{47BD63A3-F543-198E-014C-06CB961DBA5C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52" name="Groep 551">
              <a:extLst>
                <a:ext uri="{FF2B5EF4-FFF2-40B4-BE49-F238E27FC236}">
                  <a16:creationId xmlns:a16="http://schemas.microsoft.com/office/drawing/2014/main" id="{A541F5E3-1B5D-02A0-6342-81D96426A7FF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553" name="Vrije vorm: vorm 552">
                <a:extLst>
                  <a:ext uri="{FF2B5EF4-FFF2-40B4-BE49-F238E27FC236}">
                    <a16:creationId xmlns:a16="http://schemas.microsoft.com/office/drawing/2014/main" id="{CE322046-DBAC-6AEB-5ABD-2472212F798E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4" name="Vrije vorm: vorm 553">
                <a:extLst>
                  <a:ext uri="{FF2B5EF4-FFF2-40B4-BE49-F238E27FC236}">
                    <a16:creationId xmlns:a16="http://schemas.microsoft.com/office/drawing/2014/main" id="{E2996717-61C9-5B4B-28A4-7A12C62C30D9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565" name="Groep 564">
            <a:extLst>
              <a:ext uri="{FF2B5EF4-FFF2-40B4-BE49-F238E27FC236}">
                <a16:creationId xmlns:a16="http://schemas.microsoft.com/office/drawing/2014/main" id="{940EB7F2-8087-A6B1-D026-5459A58A09A3}"/>
              </a:ext>
            </a:extLst>
          </p:cNvPr>
          <p:cNvGrpSpPr/>
          <p:nvPr/>
        </p:nvGrpSpPr>
        <p:grpSpPr>
          <a:xfrm>
            <a:off x="2346798" y="756651"/>
            <a:ext cx="1551059" cy="1491840"/>
            <a:chOff x="4820861" y="666000"/>
            <a:chExt cx="1551059" cy="1491840"/>
          </a:xfrm>
        </p:grpSpPr>
        <p:sp>
          <p:nvSpPr>
            <p:cNvPr id="566" name="Vrije vorm: vorm 565">
              <a:extLst>
                <a:ext uri="{FF2B5EF4-FFF2-40B4-BE49-F238E27FC236}">
                  <a16:creationId xmlns:a16="http://schemas.microsoft.com/office/drawing/2014/main" id="{B0D250A8-D7DE-CD69-91BA-DBE6B7AFF8FE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67" name="Graphic 138">
              <a:extLst>
                <a:ext uri="{FF2B5EF4-FFF2-40B4-BE49-F238E27FC236}">
                  <a16:creationId xmlns:a16="http://schemas.microsoft.com/office/drawing/2014/main" id="{C72DCF07-67FF-C79A-41DA-A0BAE82D17C4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573" name="Vrije vorm: vorm 572">
                <a:extLst>
                  <a:ext uri="{FF2B5EF4-FFF2-40B4-BE49-F238E27FC236}">
                    <a16:creationId xmlns:a16="http://schemas.microsoft.com/office/drawing/2014/main" id="{EF069DF2-38A7-DFBB-03AD-028885A4D904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4" name="Vrije vorm: vorm 573">
                <a:extLst>
                  <a:ext uri="{FF2B5EF4-FFF2-40B4-BE49-F238E27FC236}">
                    <a16:creationId xmlns:a16="http://schemas.microsoft.com/office/drawing/2014/main" id="{A41A77F5-73DA-A147-EA7E-0D7496CA8BEE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5" name="Vrije vorm: vorm 574">
                <a:extLst>
                  <a:ext uri="{FF2B5EF4-FFF2-40B4-BE49-F238E27FC236}">
                    <a16:creationId xmlns:a16="http://schemas.microsoft.com/office/drawing/2014/main" id="{113F8A54-2D87-4712-CCFF-932FB18C3C73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6" name="Vrije vorm: vorm 575">
                <a:extLst>
                  <a:ext uri="{FF2B5EF4-FFF2-40B4-BE49-F238E27FC236}">
                    <a16:creationId xmlns:a16="http://schemas.microsoft.com/office/drawing/2014/main" id="{3F065862-98B0-EF34-9943-0A0E9B612D00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7" name="Vrije vorm: vorm 576">
                <a:extLst>
                  <a:ext uri="{FF2B5EF4-FFF2-40B4-BE49-F238E27FC236}">
                    <a16:creationId xmlns:a16="http://schemas.microsoft.com/office/drawing/2014/main" id="{B0661676-73CC-F9E8-7B88-BCE9C5832EF3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8" name="Vrije vorm: vorm 577">
                <a:extLst>
                  <a:ext uri="{FF2B5EF4-FFF2-40B4-BE49-F238E27FC236}">
                    <a16:creationId xmlns:a16="http://schemas.microsoft.com/office/drawing/2014/main" id="{312E9E28-D089-62D8-ED33-F6C59A283A6F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9" name="Vrije vorm: vorm 578">
                <a:extLst>
                  <a:ext uri="{FF2B5EF4-FFF2-40B4-BE49-F238E27FC236}">
                    <a16:creationId xmlns:a16="http://schemas.microsoft.com/office/drawing/2014/main" id="{2C60A08D-A0F0-1AF7-9404-1122A3A7149D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0" name="Vrije vorm: vorm 579">
                <a:extLst>
                  <a:ext uri="{FF2B5EF4-FFF2-40B4-BE49-F238E27FC236}">
                    <a16:creationId xmlns:a16="http://schemas.microsoft.com/office/drawing/2014/main" id="{CE838797-B264-2F60-9AF9-935B434EEFA8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1" name="Vrije vorm: vorm 580">
                <a:extLst>
                  <a:ext uri="{FF2B5EF4-FFF2-40B4-BE49-F238E27FC236}">
                    <a16:creationId xmlns:a16="http://schemas.microsoft.com/office/drawing/2014/main" id="{CBEAC981-8C97-D328-E1B1-5056DD751FA8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2" name="Vrije vorm: vorm 581">
                <a:extLst>
                  <a:ext uri="{FF2B5EF4-FFF2-40B4-BE49-F238E27FC236}">
                    <a16:creationId xmlns:a16="http://schemas.microsoft.com/office/drawing/2014/main" id="{9456662C-622A-CD49-8145-6480E904C470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3" name="Vrije vorm: vorm 582">
                <a:extLst>
                  <a:ext uri="{FF2B5EF4-FFF2-40B4-BE49-F238E27FC236}">
                    <a16:creationId xmlns:a16="http://schemas.microsoft.com/office/drawing/2014/main" id="{38C66D8F-88C4-C05C-656C-98481A12F60B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68" name="Groep 567">
              <a:extLst>
                <a:ext uri="{FF2B5EF4-FFF2-40B4-BE49-F238E27FC236}">
                  <a16:creationId xmlns:a16="http://schemas.microsoft.com/office/drawing/2014/main" id="{7CBB8266-C1A3-185A-C33D-B23C28A1FA4C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569" name="Vrije vorm: vorm 568">
                <a:extLst>
                  <a:ext uri="{FF2B5EF4-FFF2-40B4-BE49-F238E27FC236}">
                    <a16:creationId xmlns:a16="http://schemas.microsoft.com/office/drawing/2014/main" id="{377DC8A4-CA82-EFD0-5714-39F83F91D5CB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70" name="Graphic 138">
                <a:extLst>
                  <a:ext uri="{FF2B5EF4-FFF2-40B4-BE49-F238E27FC236}">
                    <a16:creationId xmlns:a16="http://schemas.microsoft.com/office/drawing/2014/main" id="{A4DEEFC1-5806-28FB-E88B-7D01B0213FB1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571" name="Vrije vorm: vorm 570">
                  <a:extLst>
                    <a:ext uri="{FF2B5EF4-FFF2-40B4-BE49-F238E27FC236}">
                      <a16:creationId xmlns:a16="http://schemas.microsoft.com/office/drawing/2014/main" id="{117E32E9-1D33-0AA0-3E6D-810C0F2A6BC6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72" name="Vrije vorm: vorm 571">
                  <a:extLst>
                    <a:ext uri="{FF2B5EF4-FFF2-40B4-BE49-F238E27FC236}">
                      <a16:creationId xmlns:a16="http://schemas.microsoft.com/office/drawing/2014/main" id="{8F2F4B71-300E-117F-CCA6-8CE6943FD439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692" name="Graphic 423">
            <a:extLst>
              <a:ext uri="{FF2B5EF4-FFF2-40B4-BE49-F238E27FC236}">
                <a16:creationId xmlns:a16="http://schemas.microsoft.com/office/drawing/2014/main" id="{1F1BA519-EC5D-0180-D2CB-1C531C3E41D8}"/>
              </a:ext>
            </a:extLst>
          </p:cNvPr>
          <p:cNvGrpSpPr>
            <a:grpSpLocks noChangeAspect="1"/>
          </p:cNvGrpSpPr>
          <p:nvPr/>
        </p:nvGrpSpPr>
        <p:grpSpPr>
          <a:xfrm>
            <a:off x="3537093" y="1861851"/>
            <a:ext cx="1401824" cy="1393200"/>
            <a:chOff x="543936" y="1916850"/>
            <a:chExt cx="1178164" cy="1170916"/>
          </a:xfrm>
          <a:solidFill>
            <a:schemeClr val="tx1"/>
          </a:solidFill>
        </p:grpSpPr>
        <p:grpSp>
          <p:nvGrpSpPr>
            <p:cNvPr id="693" name="Graphic 423">
              <a:extLst>
                <a:ext uri="{FF2B5EF4-FFF2-40B4-BE49-F238E27FC236}">
                  <a16:creationId xmlns:a16="http://schemas.microsoft.com/office/drawing/2014/main" id="{1D085476-E47F-B84D-2070-8403729CEF5E}"/>
                </a:ext>
              </a:extLst>
            </p:cNvPr>
            <p:cNvGrpSpPr/>
            <p:nvPr/>
          </p:nvGrpSpPr>
          <p:grpSpPr>
            <a:xfrm>
              <a:off x="543936" y="2249074"/>
              <a:ext cx="1178164" cy="838693"/>
              <a:chOff x="543936" y="2249074"/>
              <a:chExt cx="1178164" cy="838693"/>
            </a:xfrm>
            <a:grpFill/>
          </p:grpSpPr>
          <p:sp>
            <p:nvSpPr>
              <p:cNvPr id="700" name="Vrije vorm: vorm 699">
                <a:extLst>
                  <a:ext uri="{FF2B5EF4-FFF2-40B4-BE49-F238E27FC236}">
                    <a16:creationId xmlns:a16="http://schemas.microsoft.com/office/drawing/2014/main" id="{3E71B55B-5249-638E-EF01-96F443B25725}"/>
                  </a:ext>
                </a:extLst>
              </p:cNvPr>
              <p:cNvSpPr/>
              <p:nvPr/>
            </p:nvSpPr>
            <p:spPr>
              <a:xfrm>
                <a:off x="699451" y="2249074"/>
                <a:ext cx="177299" cy="213001"/>
              </a:xfrm>
              <a:custGeom>
                <a:avLst/>
                <a:gdLst>
                  <a:gd name="connsiteX0" fmla="*/ 0 w 177299"/>
                  <a:gd name="connsiteY0" fmla="*/ 0 h 213001"/>
                  <a:gd name="connsiteX1" fmla="*/ 177300 w 177299"/>
                  <a:gd name="connsiteY1" fmla="*/ 0 h 213001"/>
                  <a:gd name="connsiteX2" fmla="*/ 177300 w 177299"/>
                  <a:gd name="connsiteY2" fmla="*/ 42963 h 213001"/>
                  <a:gd name="connsiteX3" fmla="*/ 122839 w 177299"/>
                  <a:gd name="connsiteY3" fmla="*/ 42963 h 213001"/>
                  <a:gd name="connsiteX4" fmla="*/ 113157 w 177299"/>
                  <a:gd name="connsiteY4" fmla="*/ 42963 h 213001"/>
                  <a:gd name="connsiteX5" fmla="*/ 113157 w 177299"/>
                  <a:gd name="connsiteY5" fmla="*/ 79270 h 213001"/>
                  <a:gd name="connsiteX6" fmla="*/ 113157 w 177299"/>
                  <a:gd name="connsiteY6" fmla="*/ 143413 h 213001"/>
                  <a:gd name="connsiteX7" fmla="*/ 113157 w 177299"/>
                  <a:gd name="connsiteY7" fmla="*/ 213001 h 213001"/>
                  <a:gd name="connsiteX8" fmla="*/ 64143 w 177299"/>
                  <a:gd name="connsiteY8" fmla="*/ 213001 h 213001"/>
                  <a:gd name="connsiteX9" fmla="*/ 64143 w 177299"/>
                  <a:gd name="connsiteY9" fmla="*/ 143413 h 213001"/>
                  <a:gd name="connsiteX10" fmla="*/ 64143 w 177299"/>
                  <a:gd name="connsiteY10" fmla="*/ 79270 h 213001"/>
                  <a:gd name="connsiteX11" fmla="*/ 64143 w 177299"/>
                  <a:gd name="connsiteY11" fmla="*/ 42963 h 213001"/>
                  <a:gd name="connsiteX12" fmla="*/ 54461 w 177299"/>
                  <a:gd name="connsiteY12" fmla="*/ 42963 h 213001"/>
                  <a:gd name="connsiteX13" fmla="*/ 0 w 177299"/>
                  <a:gd name="connsiteY13" fmla="*/ 42963 h 213001"/>
                  <a:gd name="connsiteX14" fmla="*/ 0 w 177299"/>
                  <a:gd name="connsiteY14" fmla="*/ 0 h 21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7299" h="213001">
                    <a:moveTo>
                      <a:pt x="0" y="0"/>
                    </a:moveTo>
                    <a:lnTo>
                      <a:pt x="177300" y="0"/>
                    </a:lnTo>
                    <a:lnTo>
                      <a:pt x="177300" y="42963"/>
                    </a:lnTo>
                    <a:lnTo>
                      <a:pt x="122839" y="42963"/>
                    </a:lnTo>
                    <a:lnTo>
                      <a:pt x="113157" y="42963"/>
                    </a:lnTo>
                    <a:lnTo>
                      <a:pt x="113157" y="79270"/>
                    </a:lnTo>
                    <a:lnTo>
                      <a:pt x="113157" y="143413"/>
                    </a:lnTo>
                    <a:lnTo>
                      <a:pt x="113157" y="213001"/>
                    </a:lnTo>
                    <a:lnTo>
                      <a:pt x="64143" y="213001"/>
                    </a:lnTo>
                    <a:lnTo>
                      <a:pt x="64143" y="143413"/>
                    </a:lnTo>
                    <a:lnTo>
                      <a:pt x="64143" y="79270"/>
                    </a:lnTo>
                    <a:lnTo>
                      <a:pt x="64143" y="42963"/>
                    </a:lnTo>
                    <a:lnTo>
                      <a:pt x="54461" y="42963"/>
                    </a:lnTo>
                    <a:lnTo>
                      <a:pt x="0" y="429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1" name="Vrije vorm: vorm 700">
                <a:extLst>
                  <a:ext uri="{FF2B5EF4-FFF2-40B4-BE49-F238E27FC236}">
                    <a16:creationId xmlns:a16="http://schemas.microsoft.com/office/drawing/2014/main" id="{140C7C0E-160F-597E-B738-4F2D495B898A}"/>
                  </a:ext>
                </a:extLst>
              </p:cNvPr>
              <p:cNvSpPr/>
              <p:nvPr/>
            </p:nvSpPr>
            <p:spPr>
              <a:xfrm>
                <a:off x="873120" y="2308980"/>
                <a:ext cx="136756" cy="156725"/>
              </a:xfrm>
              <a:custGeom>
                <a:avLst/>
                <a:gdLst>
                  <a:gd name="connsiteX0" fmla="*/ 134941 w 136756"/>
                  <a:gd name="connsiteY0" fmla="*/ 85322 h 156725"/>
                  <a:gd name="connsiteX1" fmla="*/ 43568 w 136756"/>
                  <a:gd name="connsiteY1" fmla="*/ 85322 h 156725"/>
                  <a:gd name="connsiteX2" fmla="*/ 87742 w 136756"/>
                  <a:gd name="connsiteY2" fmla="*/ 119813 h 156725"/>
                  <a:gd name="connsiteX3" fmla="*/ 132521 w 136756"/>
                  <a:gd name="connsiteY3" fmla="*/ 109526 h 156725"/>
                  <a:gd name="connsiteX4" fmla="*/ 133731 w 136756"/>
                  <a:gd name="connsiteY4" fmla="*/ 147044 h 156725"/>
                  <a:gd name="connsiteX5" fmla="*/ 82296 w 136756"/>
                  <a:gd name="connsiteY5" fmla="*/ 156725 h 156725"/>
                  <a:gd name="connsiteX6" fmla="*/ 0 w 136756"/>
                  <a:gd name="connsiteY6" fmla="*/ 78060 h 156725"/>
                  <a:gd name="connsiteX7" fmla="*/ 72009 w 136756"/>
                  <a:gd name="connsiteY7" fmla="*/ 0 h 156725"/>
                  <a:gd name="connsiteX8" fmla="*/ 136757 w 136756"/>
                  <a:gd name="connsiteY8" fmla="*/ 65958 h 156725"/>
                  <a:gd name="connsiteX9" fmla="*/ 134941 w 136756"/>
                  <a:gd name="connsiteY9" fmla="*/ 85322 h 156725"/>
                  <a:gd name="connsiteX10" fmla="*/ 43568 w 136756"/>
                  <a:gd name="connsiteY10" fmla="*/ 61117 h 156725"/>
                  <a:gd name="connsiteX11" fmla="*/ 96819 w 136756"/>
                  <a:gd name="connsiteY11" fmla="*/ 59907 h 156725"/>
                  <a:gd name="connsiteX12" fmla="*/ 71404 w 136756"/>
                  <a:gd name="connsiteY12" fmla="*/ 30861 h 156725"/>
                  <a:gd name="connsiteX13" fmla="*/ 43568 w 136756"/>
                  <a:gd name="connsiteY13" fmla="*/ 61117 h 15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6756" h="156725">
                    <a:moveTo>
                      <a:pt x="134941" y="85322"/>
                    </a:moveTo>
                    <a:lnTo>
                      <a:pt x="43568" y="85322"/>
                    </a:lnTo>
                    <a:cubicBezTo>
                      <a:pt x="45989" y="107106"/>
                      <a:pt x="59907" y="119813"/>
                      <a:pt x="87742" y="119813"/>
                    </a:cubicBezTo>
                    <a:cubicBezTo>
                      <a:pt x="99239" y="119813"/>
                      <a:pt x="118603" y="116788"/>
                      <a:pt x="132521" y="109526"/>
                    </a:cubicBezTo>
                    <a:lnTo>
                      <a:pt x="133731" y="147044"/>
                    </a:lnTo>
                    <a:cubicBezTo>
                      <a:pt x="122234" y="152490"/>
                      <a:pt x="104685" y="156725"/>
                      <a:pt x="82296" y="156725"/>
                    </a:cubicBezTo>
                    <a:cubicBezTo>
                      <a:pt x="24810" y="156725"/>
                      <a:pt x="0" y="124049"/>
                      <a:pt x="0" y="78060"/>
                    </a:cubicBezTo>
                    <a:cubicBezTo>
                      <a:pt x="0" y="32071"/>
                      <a:pt x="24205" y="0"/>
                      <a:pt x="72009" y="0"/>
                    </a:cubicBezTo>
                    <a:cubicBezTo>
                      <a:pt x="112552" y="0"/>
                      <a:pt x="136757" y="21179"/>
                      <a:pt x="136757" y="65958"/>
                    </a:cubicBezTo>
                    <a:cubicBezTo>
                      <a:pt x="136151" y="73824"/>
                      <a:pt x="135546" y="79270"/>
                      <a:pt x="134941" y="85322"/>
                    </a:cubicBezTo>
                    <a:close/>
                    <a:moveTo>
                      <a:pt x="43568" y="61117"/>
                    </a:moveTo>
                    <a:lnTo>
                      <a:pt x="96819" y="59907"/>
                    </a:lnTo>
                    <a:cubicBezTo>
                      <a:pt x="95609" y="41753"/>
                      <a:pt x="85927" y="30861"/>
                      <a:pt x="71404" y="30861"/>
                    </a:cubicBezTo>
                    <a:cubicBezTo>
                      <a:pt x="57486" y="30861"/>
                      <a:pt x="46594" y="42358"/>
                      <a:pt x="43568" y="61117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2" name="Vrije vorm: vorm 701">
                <a:extLst>
                  <a:ext uri="{FF2B5EF4-FFF2-40B4-BE49-F238E27FC236}">
                    <a16:creationId xmlns:a16="http://schemas.microsoft.com/office/drawing/2014/main" id="{819A3383-58C1-F7D2-F84C-EC11076A9C88}"/>
                  </a:ext>
                </a:extLst>
              </p:cNvPr>
              <p:cNvSpPr/>
              <p:nvPr/>
            </p:nvSpPr>
            <p:spPr>
              <a:xfrm>
                <a:off x="1029845" y="2308375"/>
                <a:ext cx="130705" cy="156136"/>
              </a:xfrm>
              <a:custGeom>
                <a:avLst/>
                <a:gdLst>
                  <a:gd name="connsiteX0" fmla="*/ 0 w 130705"/>
                  <a:gd name="connsiteY0" fmla="*/ 113157 h 156136"/>
                  <a:gd name="connsiteX1" fmla="*/ 47804 w 130705"/>
                  <a:gd name="connsiteY1" fmla="*/ 65353 h 156136"/>
                  <a:gd name="connsiteX2" fmla="*/ 88952 w 130705"/>
                  <a:gd name="connsiteY2" fmla="*/ 58696 h 156136"/>
                  <a:gd name="connsiteX3" fmla="*/ 59301 w 130705"/>
                  <a:gd name="connsiteY3" fmla="*/ 36307 h 156136"/>
                  <a:gd name="connsiteX4" fmla="*/ 8472 w 130705"/>
                  <a:gd name="connsiteY4" fmla="*/ 49620 h 156136"/>
                  <a:gd name="connsiteX5" fmla="*/ 6656 w 130705"/>
                  <a:gd name="connsiteY5" fmla="*/ 11497 h 156136"/>
                  <a:gd name="connsiteX6" fmla="*/ 71404 w 130705"/>
                  <a:gd name="connsiteY6" fmla="*/ 0 h 156136"/>
                  <a:gd name="connsiteX7" fmla="*/ 130705 w 130705"/>
                  <a:gd name="connsiteY7" fmla="*/ 52645 h 156136"/>
                  <a:gd name="connsiteX8" fmla="*/ 130705 w 130705"/>
                  <a:gd name="connsiteY8" fmla="*/ 89558 h 156136"/>
                  <a:gd name="connsiteX9" fmla="*/ 130705 w 130705"/>
                  <a:gd name="connsiteY9" fmla="*/ 103475 h 156136"/>
                  <a:gd name="connsiteX10" fmla="*/ 130705 w 130705"/>
                  <a:gd name="connsiteY10" fmla="*/ 152490 h 156136"/>
                  <a:gd name="connsiteX11" fmla="*/ 92583 w 130705"/>
                  <a:gd name="connsiteY11" fmla="*/ 152490 h 156136"/>
                  <a:gd name="connsiteX12" fmla="*/ 89557 w 130705"/>
                  <a:gd name="connsiteY12" fmla="*/ 132521 h 156136"/>
                  <a:gd name="connsiteX13" fmla="*/ 85927 w 130705"/>
                  <a:gd name="connsiteY13" fmla="*/ 132521 h 156136"/>
                  <a:gd name="connsiteX14" fmla="*/ 42358 w 130705"/>
                  <a:gd name="connsiteY14" fmla="*/ 156120 h 156136"/>
                  <a:gd name="connsiteX15" fmla="*/ 0 w 130705"/>
                  <a:gd name="connsiteY15" fmla="*/ 113157 h 156136"/>
                  <a:gd name="connsiteX16" fmla="*/ 88347 w 130705"/>
                  <a:gd name="connsiteY16" fmla="*/ 102265 h 156136"/>
                  <a:gd name="connsiteX17" fmla="*/ 88347 w 130705"/>
                  <a:gd name="connsiteY17" fmla="*/ 79270 h 156136"/>
                  <a:gd name="connsiteX18" fmla="*/ 61117 w 130705"/>
                  <a:gd name="connsiteY18" fmla="*/ 87137 h 156136"/>
                  <a:gd name="connsiteX19" fmla="*/ 43569 w 130705"/>
                  <a:gd name="connsiteY19" fmla="*/ 106501 h 156136"/>
                  <a:gd name="connsiteX20" fmla="*/ 60512 w 130705"/>
                  <a:gd name="connsiteY20" fmla="*/ 122234 h 156136"/>
                  <a:gd name="connsiteX21" fmla="*/ 88347 w 130705"/>
                  <a:gd name="connsiteY21" fmla="*/ 102265 h 156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0705" h="156136">
                    <a:moveTo>
                      <a:pt x="0" y="113157"/>
                    </a:moveTo>
                    <a:cubicBezTo>
                      <a:pt x="0" y="79270"/>
                      <a:pt x="26625" y="68983"/>
                      <a:pt x="47804" y="65353"/>
                    </a:cubicBezTo>
                    <a:lnTo>
                      <a:pt x="88952" y="58696"/>
                    </a:lnTo>
                    <a:cubicBezTo>
                      <a:pt x="89557" y="41753"/>
                      <a:pt x="78060" y="36307"/>
                      <a:pt x="59301" y="36307"/>
                    </a:cubicBezTo>
                    <a:cubicBezTo>
                      <a:pt x="45384" y="36307"/>
                      <a:pt x="27230" y="40543"/>
                      <a:pt x="8472" y="49620"/>
                    </a:cubicBezTo>
                    <a:lnTo>
                      <a:pt x="6656" y="11497"/>
                    </a:lnTo>
                    <a:cubicBezTo>
                      <a:pt x="21179" y="6051"/>
                      <a:pt x="45384" y="0"/>
                      <a:pt x="71404" y="0"/>
                    </a:cubicBezTo>
                    <a:cubicBezTo>
                      <a:pt x="108921" y="0"/>
                      <a:pt x="130705" y="15733"/>
                      <a:pt x="130705" y="52645"/>
                    </a:cubicBezTo>
                    <a:lnTo>
                      <a:pt x="130705" y="89558"/>
                    </a:lnTo>
                    <a:lnTo>
                      <a:pt x="130705" y="103475"/>
                    </a:lnTo>
                    <a:lnTo>
                      <a:pt x="130705" y="152490"/>
                    </a:lnTo>
                    <a:lnTo>
                      <a:pt x="92583" y="152490"/>
                    </a:lnTo>
                    <a:lnTo>
                      <a:pt x="89557" y="132521"/>
                    </a:lnTo>
                    <a:lnTo>
                      <a:pt x="85927" y="132521"/>
                    </a:lnTo>
                    <a:cubicBezTo>
                      <a:pt x="78060" y="144018"/>
                      <a:pt x="63537" y="156120"/>
                      <a:pt x="42358" y="156120"/>
                    </a:cubicBezTo>
                    <a:cubicBezTo>
                      <a:pt x="16943" y="156725"/>
                      <a:pt x="0" y="139782"/>
                      <a:pt x="0" y="113157"/>
                    </a:cubicBezTo>
                    <a:close/>
                    <a:moveTo>
                      <a:pt x="88347" y="102265"/>
                    </a:moveTo>
                    <a:lnTo>
                      <a:pt x="88347" y="79270"/>
                    </a:lnTo>
                    <a:cubicBezTo>
                      <a:pt x="84716" y="81691"/>
                      <a:pt x="79876" y="83506"/>
                      <a:pt x="61117" y="87137"/>
                    </a:cubicBezTo>
                    <a:cubicBezTo>
                      <a:pt x="50225" y="89558"/>
                      <a:pt x="43569" y="95609"/>
                      <a:pt x="43569" y="106501"/>
                    </a:cubicBezTo>
                    <a:cubicBezTo>
                      <a:pt x="43569" y="117998"/>
                      <a:pt x="51435" y="122234"/>
                      <a:pt x="60512" y="122234"/>
                    </a:cubicBezTo>
                    <a:cubicBezTo>
                      <a:pt x="70799" y="122234"/>
                      <a:pt x="81691" y="114367"/>
                      <a:pt x="88347" y="10226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3" name="Vrije vorm: vorm 702">
                <a:extLst>
                  <a:ext uri="{FF2B5EF4-FFF2-40B4-BE49-F238E27FC236}">
                    <a16:creationId xmlns:a16="http://schemas.microsoft.com/office/drawing/2014/main" id="{A5441FC8-3CBB-572C-EBA0-14B84428DD8E}"/>
                  </a:ext>
                </a:extLst>
              </p:cNvPr>
              <p:cNvSpPr/>
              <p:nvPr/>
            </p:nvSpPr>
            <p:spPr>
              <a:xfrm>
                <a:off x="1193832" y="2308375"/>
                <a:ext cx="226919" cy="153094"/>
              </a:xfrm>
              <a:custGeom>
                <a:avLst/>
                <a:gdLst>
                  <a:gd name="connsiteX0" fmla="*/ 226919 w 226919"/>
                  <a:gd name="connsiteY0" fmla="*/ 53250 h 153094"/>
                  <a:gd name="connsiteX1" fmla="*/ 226919 w 226919"/>
                  <a:gd name="connsiteY1" fmla="*/ 88952 h 153094"/>
                  <a:gd name="connsiteX2" fmla="*/ 226919 w 226919"/>
                  <a:gd name="connsiteY2" fmla="*/ 153095 h 153094"/>
                  <a:gd name="connsiteX3" fmla="*/ 182140 w 226919"/>
                  <a:gd name="connsiteY3" fmla="*/ 153095 h 153094"/>
                  <a:gd name="connsiteX4" fmla="*/ 182140 w 226919"/>
                  <a:gd name="connsiteY4" fmla="*/ 91373 h 153094"/>
                  <a:gd name="connsiteX5" fmla="*/ 182140 w 226919"/>
                  <a:gd name="connsiteY5" fmla="*/ 67773 h 153094"/>
                  <a:gd name="connsiteX6" fmla="*/ 163382 w 226919"/>
                  <a:gd name="connsiteY6" fmla="*/ 41148 h 153094"/>
                  <a:gd name="connsiteX7" fmla="*/ 136151 w 226919"/>
                  <a:gd name="connsiteY7" fmla="*/ 59302 h 153094"/>
                  <a:gd name="connsiteX8" fmla="*/ 136151 w 226919"/>
                  <a:gd name="connsiteY8" fmla="*/ 88952 h 153094"/>
                  <a:gd name="connsiteX9" fmla="*/ 136151 w 226919"/>
                  <a:gd name="connsiteY9" fmla="*/ 153095 h 153094"/>
                  <a:gd name="connsiteX10" fmla="*/ 91373 w 226919"/>
                  <a:gd name="connsiteY10" fmla="*/ 153095 h 153094"/>
                  <a:gd name="connsiteX11" fmla="*/ 91373 w 226919"/>
                  <a:gd name="connsiteY11" fmla="*/ 91373 h 153094"/>
                  <a:gd name="connsiteX12" fmla="*/ 91373 w 226919"/>
                  <a:gd name="connsiteY12" fmla="*/ 67773 h 153094"/>
                  <a:gd name="connsiteX13" fmla="*/ 72614 w 226919"/>
                  <a:gd name="connsiteY13" fmla="*/ 41148 h 153094"/>
                  <a:gd name="connsiteX14" fmla="*/ 44779 w 226919"/>
                  <a:gd name="connsiteY14" fmla="*/ 60512 h 153094"/>
                  <a:gd name="connsiteX15" fmla="*/ 44779 w 226919"/>
                  <a:gd name="connsiteY15" fmla="*/ 91373 h 153094"/>
                  <a:gd name="connsiteX16" fmla="*/ 44779 w 226919"/>
                  <a:gd name="connsiteY16" fmla="*/ 153095 h 153094"/>
                  <a:gd name="connsiteX17" fmla="*/ 0 w 226919"/>
                  <a:gd name="connsiteY17" fmla="*/ 153095 h 153094"/>
                  <a:gd name="connsiteX18" fmla="*/ 0 w 226919"/>
                  <a:gd name="connsiteY18" fmla="*/ 88952 h 153094"/>
                  <a:gd name="connsiteX19" fmla="*/ 0 w 226919"/>
                  <a:gd name="connsiteY19" fmla="*/ 73824 h 153094"/>
                  <a:gd name="connsiteX20" fmla="*/ 0 w 226919"/>
                  <a:gd name="connsiteY20" fmla="*/ 4236 h 153094"/>
                  <a:gd name="connsiteX21" fmla="*/ 37517 w 226919"/>
                  <a:gd name="connsiteY21" fmla="*/ 1815 h 153094"/>
                  <a:gd name="connsiteX22" fmla="*/ 39333 w 226919"/>
                  <a:gd name="connsiteY22" fmla="*/ 27835 h 153094"/>
                  <a:gd name="connsiteX23" fmla="*/ 42963 w 226919"/>
                  <a:gd name="connsiteY23" fmla="*/ 27835 h 153094"/>
                  <a:gd name="connsiteX24" fmla="*/ 91373 w 226919"/>
                  <a:gd name="connsiteY24" fmla="*/ 0 h 153094"/>
                  <a:gd name="connsiteX25" fmla="*/ 129495 w 226919"/>
                  <a:gd name="connsiteY25" fmla="*/ 27835 h 153094"/>
                  <a:gd name="connsiteX26" fmla="*/ 131916 w 226919"/>
                  <a:gd name="connsiteY26" fmla="*/ 27835 h 153094"/>
                  <a:gd name="connsiteX27" fmla="*/ 182140 w 226919"/>
                  <a:gd name="connsiteY27" fmla="*/ 0 h 153094"/>
                  <a:gd name="connsiteX28" fmla="*/ 226919 w 226919"/>
                  <a:gd name="connsiteY28" fmla="*/ 53250 h 15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6919" h="153094">
                    <a:moveTo>
                      <a:pt x="226919" y="53250"/>
                    </a:moveTo>
                    <a:lnTo>
                      <a:pt x="226919" y="88952"/>
                    </a:lnTo>
                    <a:cubicBezTo>
                      <a:pt x="226919" y="113157"/>
                      <a:pt x="226919" y="131916"/>
                      <a:pt x="226919" y="153095"/>
                    </a:cubicBezTo>
                    <a:lnTo>
                      <a:pt x="182140" y="153095"/>
                    </a:lnTo>
                    <a:lnTo>
                      <a:pt x="182140" y="91373"/>
                    </a:lnTo>
                    <a:lnTo>
                      <a:pt x="182140" y="67773"/>
                    </a:lnTo>
                    <a:cubicBezTo>
                      <a:pt x="182140" y="50225"/>
                      <a:pt x="177299" y="41148"/>
                      <a:pt x="163382" y="41148"/>
                    </a:cubicBezTo>
                    <a:cubicBezTo>
                      <a:pt x="151885" y="41148"/>
                      <a:pt x="142808" y="49015"/>
                      <a:pt x="136151" y="59302"/>
                    </a:cubicBezTo>
                    <a:lnTo>
                      <a:pt x="136151" y="88952"/>
                    </a:lnTo>
                    <a:cubicBezTo>
                      <a:pt x="136151" y="113157"/>
                      <a:pt x="136151" y="131916"/>
                      <a:pt x="136151" y="153095"/>
                    </a:cubicBezTo>
                    <a:lnTo>
                      <a:pt x="91373" y="153095"/>
                    </a:lnTo>
                    <a:lnTo>
                      <a:pt x="91373" y="91373"/>
                    </a:lnTo>
                    <a:lnTo>
                      <a:pt x="91373" y="67773"/>
                    </a:lnTo>
                    <a:cubicBezTo>
                      <a:pt x="91373" y="50225"/>
                      <a:pt x="86532" y="41148"/>
                      <a:pt x="72614" y="41148"/>
                    </a:cubicBezTo>
                    <a:cubicBezTo>
                      <a:pt x="60512" y="41148"/>
                      <a:pt x="51435" y="50225"/>
                      <a:pt x="44779" y="60512"/>
                    </a:cubicBezTo>
                    <a:lnTo>
                      <a:pt x="44779" y="91373"/>
                    </a:lnTo>
                    <a:lnTo>
                      <a:pt x="44779" y="153095"/>
                    </a:lnTo>
                    <a:lnTo>
                      <a:pt x="0" y="153095"/>
                    </a:lnTo>
                    <a:lnTo>
                      <a:pt x="0" y="88952"/>
                    </a:lnTo>
                    <a:lnTo>
                      <a:pt x="0" y="73824"/>
                    </a:lnTo>
                    <a:lnTo>
                      <a:pt x="0" y="4236"/>
                    </a:lnTo>
                    <a:lnTo>
                      <a:pt x="37517" y="1815"/>
                    </a:lnTo>
                    <a:lnTo>
                      <a:pt x="39333" y="27835"/>
                    </a:lnTo>
                    <a:lnTo>
                      <a:pt x="42963" y="27835"/>
                    </a:lnTo>
                    <a:cubicBezTo>
                      <a:pt x="53250" y="13313"/>
                      <a:pt x="68378" y="0"/>
                      <a:pt x="91373" y="0"/>
                    </a:cubicBezTo>
                    <a:cubicBezTo>
                      <a:pt x="112552" y="0"/>
                      <a:pt x="124049" y="9682"/>
                      <a:pt x="129495" y="27835"/>
                    </a:cubicBezTo>
                    <a:lnTo>
                      <a:pt x="131916" y="27835"/>
                    </a:lnTo>
                    <a:cubicBezTo>
                      <a:pt x="142808" y="13313"/>
                      <a:pt x="158541" y="0"/>
                      <a:pt x="182140" y="0"/>
                    </a:cubicBezTo>
                    <a:cubicBezTo>
                      <a:pt x="211791" y="605"/>
                      <a:pt x="226919" y="18759"/>
                      <a:pt x="226919" y="5325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4" name="Vrije vorm: vorm 703">
                <a:extLst>
                  <a:ext uri="{FF2B5EF4-FFF2-40B4-BE49-F238E27FC236}">
                    <a16:creationId xmlns:a16="http://schemas.microsoft.com/office/drawing/2014/main" id="{AB491D24-D64C-34E6-082B-679E6BCD85B8}"/>
                  </a:ext>
                </a:extLst>
              </p:cNvPr>
              <p:cNvSpPr/>
              <p:nvPr/>
            </p:nvSpPr>
            <p:spPr>
              <a:xfrm>
                <a:off x="1449192" y="2309585"/>
                <a:ext cx="117392" cy="156120"/>
              </a:xfrm>
              <a:custGeom>
                <a:avLst/>
                <a:gdLst>
                  <a:gd name="connsiteX0" fmla="*/ 0 w 117392"/>
                  <a:gd name="connsiteY0" fmla="*/ 145833 h 156120"/>
                  <a:gd name="connsiteX1" fmla="*/ 3026 w 117392"/>
                  <a:gd name="connsiteY1" fmla="*/ 108316 h 156120"/>
                  <a:gd name="connsiteX2" fmla="*/ 51435 w 117392"/>
                  <a:gd name="connsiteY2" fmla="*/ 121629 h 156120"/>
                  <a:gd name="connsiteX3" fmla="*/ 72009 w 117392"/>
                  <a:gd name="connsiteY3" fmla="*/ 107711 h 156120"/>
                  <a:gd name="connsiteX4" fmla="*/ 41148 w 117392"/>
                  <a:gd name="connsiteY4" fmla="*/ 90768 h 156120"/>
                  <a:gd name="connsiteX5" fmla="*/ 605 w 117392"/>
                  <a:gd name="connsiteY5" fmla="*/ 47199 h 156120"/>
                  <a:gd name="connsiteX6" fmla="*/ 55066 w 117392"/>
                  <a:gd name="connsiteY6" fmla="*/ 0 h 156120"/>
                  <a:gd name="connsiteX7" fmla="*/ 108316 w 117392"/>
                  <a:gd name="connsiteY7" fmla="*/ 10287 h 156120"/>
                  <a:gd name="connsiteX8" fmla="*/ 105291 w 117392"/>
                  <a:gd name="connsiteY8" fmla="*/ 48409 h 156120"/>
                  <a:gd name="connsiteX9" fmla="*/ 62932 w 117392"/>
                  <a:gd name="connsiteY9" fmla="*/ 35097 h 156120"/>
                  <a:gd name="connsiteX10" fmla="*/ 45989 w 117392"/>
                  <a:gd name="connsiteY10" fmla="*/ 47804 h 156120"/>
                  <a:gd name="connsiteX11" fmla="*/ 70799 w 117392"/>
                  <a:gd name="connsiteY11" fmla="*/ 65353 h 156120"/>
                  <a:gd name="connsiteX12" fmla="*/ 117393 w 117392"/>
                  <a:gd name="connsiteY12" fmla="*/ 107711 h 156120"/>
                  <a:gd name="connsiteX13" fmla="*/ 54461 w 117392"/>
                  <a:gd name="connsiteY13" fmla="*/ 156120 h 156120"/>
                  <a:gd name="connsiteX14" fmla="*/ 0 w 117392"/>
                  <a:gd name="connsiteY14" fmla="*/ 145833 h 15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7392" h="156120">
                    <a:moveTo>
                      <a:pt x="0" y="145833"/>
                    </a:moveTo>
                    <a:lnTo>
                      <a:pt x="3026" y="108316"/>
                    </a:lnTo>
                    <a:cubicBezTo>
                      <a:pt x="16338" y="116182"/>
                      <a:pt x="34492" y="121629"/>
                      <a:pt x="51435" y="121629"/>
                    </a:cubicBezTo>
                    <a:cubicBezTo>
                      <a:pt x="62932" y="121629"/>
                      <a:pt x="72009" y="119208"/>
                      <a:pt x="72009" y="107711"/>
                    </a:cubicBezTo>
                    <a:cubicBezTo>
                      <a:pt x="72009" y="99239"/>
                      <a:pt x="64143" y="96819"/>
                      <a:pt x="41148" y="90768"/>
                    </a:cubicBezTo>
                    <a:cubicBezTo>
                      <a:pt x="14523" y="84111"/>
                      <a:pt x="605" y="72614"/>
                      <a:pt x="605" y="47199"/>
                    </a:cubicBezTo>
                    <a:cubicBezTo>
                      <a:pt x="605" y="16943"/>
                      <a:pt x="21179" y="0"/>
                      <a:pt x="55066" y="0"/>
                    </a:cubicBezTo>
                    <a:cubicBezTo>
                      <a:pt x="76850" y="0"/>
                      <a:pt x="97424" y="5446"/>
                      <a:pt x="108316" y="10287"/>
                    </a:cubicBezTo>
                    <a:lnTo>
                      <a:pt x="105291" y="48409"/>
                    </a:lnTo>
                    <a:cubicBezTo>
                      <a:pt x="91373" y="39333"/>
                      <a:pt x="72614" y="35097"/>
                      <a:pt x="62932" y="35097"/>
                    </a:cubicBezTo>
                    <a:cubicBezTo>
                      <a:pt x="53250" y="35097"/>
                      <a:pt x="45989" y="38727"/>
                      <a:pt x="45989" y="47804"/>
                    </a:cubicBezTo>
                    <a:cubicBezTo>
                      <a:pt x="45989" y="55671"/>
                      <a:pt x="50225" y="59301"/>
                      <a:pt x="70799" y="65353"/>
                    </a:cubicBezTo>
                    <a:cubicBezTo>
                      <a:pt x="102870" y="73824"/>
                      <a:pt x="117393" y="82296"/>
                      <a:pt x="117393" y="107711"/>
                    </a:cubicBezTo>
                    <a:cubicBezTo>
                      <a:pt x="117393" y="136757"/>
                      <a:pt x="98634" y="156120"/>
                      <a:pt x="54461" y="156120"/>
                    </a:cubicBezTo>
                    <a:cubicBezTo>
                      <a:pt x="31466" y="155515"/>
                      <a:pt x="12102" y="151279"/>
                      <a:pt x="0" y="145833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5" name="Vrije vorm: vorm 704">
                <a:extLst>
                  <a:ext uri="{FF2B5EF4-FFF2-40B4-BE49-F238E27FC236}">
                    <a16:creationId xmlns:a16="http://schemas.microsoft.com/office/drawing/2014/main" id="{DF9FCDE2-D9A3-79D3-139C-57E11CB891B6}"/>
                  </a:ext>
                </a:extLst>
              </p:cNvPr>
              <p:cNvSpPr/>
              <p:nvPr/>
            </p:nvSpPr>
            <p:spPr>
              <a:xfrm>
                <a:off x="543936" y="2652687"/>
                <a:ext cx="24204" cy="115577"/>
              </a:xfrm>
              <a:custGeom>
                <a:avLst/>
                <a:gdLst>
                  <a:gd name="connsiteX0" fmla="*/ 0 w 24204"/>
                  <a:gd name="connsiteY0" fmla="*/ 115578 h 115577"/>
                  <a:gd name="connsiteX1" fmla="*/ 12102 w 24204"/>
                  <a:gd name="connsiteY1" fmla="*/ 85322 h 115577"/>
                  <a:gd name="connsiteX2" fmla="*/ 12102 w 24204"/>
                  <a:gd name="connsiteY2" fmla="*/ 31466 h 115577"/>
                  <a:gd name="connsiteX3" fmla="*/ 12102 w 24204"/>
                  <a:gd name="connsiteY3" fmla="*/ 0 h 115577"/>
                  <a:gd name="connsiteX4" fmla="*/ 24205 w 24204"/>
                  <a:gd name="connsiteY4" fmla="*/ 0 h 115577"/>
                  <a:gd name="connsiteX5" fmla="*/ 24205 w 24204"/>
                  <a:gd name="connsiteY5" fmla="*/ 31466 h 115577"/>
                  <a:gd name="connsiteX6" fmla="*/ 24205 w 24204"/>
                  <a:gd name="connsiteY6" fmla="*/ 55066 h 115577"/>
                  <a:gd name="connsiteX7" fmla="*/ 24205 w 24204"/>
                  <a:gd name="connsiteY7" fmla="*/ 86532 h 115577"/>
                  <a:gd name="connsiteX8" fmla="*/ 12102 w 24204"/>
                  <a:gd name="connsiteY8" fmla="*/ 115578 h 115577"/>
                  <a:gd name="connsiteX9" fmla="*/ 0 w 24204"/>
                  <a:gd name="connsiteY9" fmla="*/ 115578 h 11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04" h="115577">
                    <a:moveTo>
                      <a:pt x="0" y="115578"/>
                    </a:moveTo>
                    <a:cubicBezTo>
                      <a:pt x="7866" y="107106"/>
                      <a:pt x="12102" y="98634"/>
                      <a:pt x="12102" y="85322"/>
                    </a:cubicBezTo>
                    <a:lnTo>
                      <a:pt x="12102" y="31466"/>
                    </a:lnTo>
                    <a:lnTo>
                      <a:pt x="12102" y="0"/>
                    </a:lnTo>
                    <a:lnTo>
                      <a:pt x="24205" y="0"/>
                    </a:lnTo>
                    <a:lnTo>
                      <a:pt x="24205" y="31466"/>
                    </a:lnTo>
                    <a:lnTo>
                      <a:pt x="24205" y="55066"/>
                    </a:lnTo>
                    <a:lnTo>
                      <a:pt x="24205" y="86532"/>
                    </a:lnTo>
                    <a:cubicBezTo>
                      <a:pt x="24205" y="101055"/>
                      <a:pt x="18759" y="109526"/>
                      <a:pt x="12102" y="115578"/>
                    </a:cubicBezTo>
                    <a:lnTo>
                      <a:pt x="0" y="11557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6" name="Vrije vorm: vorm 705">
                <a:extLst>
                  <a:ext uri="{FF2B5EF4-FFF2-40B4-BE49-F238E27FC236}">
                    <a16:creationId xmlns:a16="http://schemas.microsoft.com/office/drawing/2014/main" id="{606B883B-485F-2108-7742-A8B8A4BC57AF}"/>
                  </a:ext>
                </a:extLst>
              </p:cNvPr>
              <p:cNvSpPr/>
              <p:nvPr/>
            </p:nvSpPr>
            <p:spPr>
              <a:xfrm>
                <a:off x="586899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6" y="69589"/>
                      <a:pt x="33887" y="69589"/>
                    </a:cubicBezTo>
                    <a:cubicBezTo>
                      <a:pt x="12102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8409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7" name="Vrije vorm: vorm 706">
                <a:extLst>
                  <a:ext uri="{FF2B5EF4-FFF2-40B4-BE49-F238E27FC236}">
                    <a16:creationId xmlns:a16="http://schemas.microsoft.com/office/drawing/2014/main" id="{E4376304-4197-BE79-0F46-DB0F78E4CCE3}"/>
                  </a:ext>
                </a:extLst>
              </p:cNvPr>
              <p:cNvSpPr/>
              <p:nvPr/>
            </p:nvSpPr>
            <p:spPr>
              <a:xfrm>
                <a:off x="669800" y="2680523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9 w 54460"/>
                  <a:gd name="connsiteY7" fmla="*/ 44779 h 68378"/>
                  <a:gd name="connsiteX8" fmla="*/ 43569 w 54460"/>
                  <a:gd name="connsiteY8" fmla="*/ 29651 h 68378"/>
                  <a:gd name="connsiteX9" fmla="*/ 43569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174 w 54460"/>
                  <a:gd name="connsiteY15" fmla="*/ 55066 h 68378"/>
                  <a:gd name="connsiteX16" fmla="*/ 42963 w 54460"/>
                  <a:gd name="connsiteY16" fmla="*/ 55066 h 68378"/>
                  <a:gd name="connsiteX17" fmla="*/ 19969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9" y="44779"/>
                    </a:cubicBezTo>
                    <a:lnTo>
                      <a:pt x="43569" y="29651"/>
                    </a:lnTo>
                    <a:lnTo>
                      <a:pt x="43569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174" y="55066"/>
                    </a:lnTo>
                    <a:lnTo>
                      <a:pt x="42963" y="55066"/>
                    </a:lnTo>
                    <a:cubicBezTo>
                      <a:pt x="38727" y="61117"/>
                      <a:pt x="30861" y="68378"/>
                      <a:pt x="19969" y="68378"/>
                    </a:cubicBezTo>
                    <a:cubicBezTo>
                      <a:pt x="6051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8" name="Vrije vorm: vorm 707">
                <a:extLst>
                  <a:ext uri="{FF2B5EF4-FFF2-40B4-BE49-F238E27FC236}">
                    <a16:creationId xmlns:a16="http://schemas.microsoft.com/office/drawing/2014/main" id="{490D748A-4E05-1B30-0590-C2845FBB1BE0}"/>
                  </a:ext>
                </a:extLst>
              </p:cNvPr>
              <p:cNvSpPr/>
              <p:nvPr/>
            </p:nvSpPr>
            <p:spPr>
              <a:xfrm>
                <a:off x="737573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2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6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2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1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6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9" name="Vrije vorm: vorm 708">
                <a:extLst>
                  <a:ext uri="{FF2B5EF4-FFF2-40B4-BE49-F238E27FC236}">
                    <a16:creationId xmlns:a16="http://schemas.microsoft.com/office/drawing/2014/main" id="{D9AD9A7F-D228-0D6F-ED92-4F670ABBD2F3}"/>
                  </a:ext>
                </a:extLst>
              </p:cNvPr>
              <p:cNvSpPr/>
              <p:nvPr/>
            </p:nvSpPr>
            <p:spPr>
              <a:xfrm>
                <a:off x="869489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3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7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3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2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7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0" name="Vrije vorm: vorm 709">
                <a:extLst>
                  <a:ext uri="{FF2B5EF4-FFF2-40B4-BE49-F238E27FC236}">
                    <a16:creationId xmlns:a16="http://schemas.microsoft.com/office/drawing/2014/main" id="{7B8B1CAC-3F27-BFDF-31DF-3969C05D7ACC}"/>
                  </a:ext>
                </a:extLst>
              </p:cNvPr>
              <p:cNvSpPr/>
              <p:nvPr/>
            </p:nvSpPr>
            <p:spPr>
              <a:xfrm>
                <a:off x="976595" y="2679312"/>
                <a:ext cx="57939" cy="68983"/>
              </a:xfrm>
              <a:custGeom>
                <a:avLst/>
                <a:gdLst>
                  <a:gd name="connsiteX0" fmla="*/ 57486 w 57939"/>
                  <a:gd name="connsiteY0" fmla="*/ 36912 h 68983"/>
                  <a:gd name="connsiteX1" fmla="*/ 11497 w 57939"/>
                  <a:gd name="connsiteY1" fmla="*/ 36912 h 68983"/>
                  <a:gd name="connsiteX2" fmla="*/ 35702 w 57939"/>
                  <a:gd name="connsiteY2" fmla="*/ 59301 h 68983"/>
                  <a:gd name="connsiteX3" fmla="*/ 55671 w 57939"/>
                  <a:gd name="connsiteY3" fmla="*/ 54461 h 68983"/>
                  <a:gd name="connsiteX4" fmla="*/ 56276 w 57939"/>
                  <a:gd name="connsiteY4" fmla="*/ 64142 h 68983"/>
                  <a:gd name="connsiteX5" fmla="*/ 34492 w 57939"/>
                  <a:gd name="connsiteY5" fmla="*/ 68983 h 68983"/>
                  <a:gd name="connsiteX6" fmla="*/ 0 w 57939"/>
                  <a:gd name="connsiteY6" fmla="*/ 33886 h 68983"/>
                  <a:gd name="connsiteX7" fmla="*/ 30256 w 57939"/>
                  <a:gd name="connsiteY7" fmla="*/ 0 h 68983"/>
                  <a:gd name="connsiteX8" fmla="*/ 57486 w 57939"/>
                  <a:gd name="connsiteY8" fmla="*/ 28440 h 68983"/>
                  <a:gd name="connsiteX9" fmla="*/ 57486 w 57939"/>
                  <a:gd name="connsiteY9" fmla="*/ 36912 h 68983"/>
                  <a:gd name="connsiteX10" fmla="*/ 12102 w 57939"/>
                  <a:gd name="connsiteY10" fmla="*/ 29046 h 68983"/>
                  <a:gd name="connsiteX11" fmla="*/ 48409 w 57939"/>
                  <a:gd name="connsiteY11" fmla="*/ 28440 h 68983"/>
                  <a:gd name="connsiteX12" fmla="*/ 48409 w 57939"/>
                  <a:gd name="connsiteY12" fmla="*/ 27835 h 68983"/>
                  <a:gd name="connsiteX13" fmla="*/ 31466 w 57939"/>
                  <a:gd name="connsiteY13" fmla="*/ 8472 h 68983"/>
                  <a:gd name="connsiteX14" fmla="*/ 12102 w 57939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939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8091" y="34492"/>
                      <a:pt x="57486" y="36912"/>
                    </a:cubicBezTo>
                    <a:close/>
                    <a:moveTo>
                      <a:pt x="12102" y="29046"/>
                    </a:moveTo>
                    <a:lnTo>
                      <a:pt x="48409" y="28440"/>
                    </a:lnTo>
                    <a:lnTo>
                      <a:pt x="48409" y="27835"/>
                    </a:lnTo>
                    <a:cubicBezTo>
                      <a:pt x="48409" y="15128"/>
                      <a:pt x="41753" y="8472"/>
                      <a:pt x="31466" y="8472"/>
                    </a:cubicBezTo>
                    <a:cubicBezTo>
                      <a:pt x="20574" y="9077"/>
                      <a:pt x="13312" y="16943"/>
                      <a:pt x="12102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1" name="Vrije vorm: vorm 710">
                <a:extLst>
                  <a:ext uri="{FF2B5EF4-FFF2-40B4-BE49-F238E27FC236}">
                    <a16:creationId xmlns:a16="http://schemas.microsoft.com/office/drawing/2014/main" id="{5266FE00-B918-8AD4-035B-77D2EDCE21CB}"/>
                  </a:ext>
                </a:extLst>
              </p:cNvPr>
              <p:cNvSpPr/>
              <p:nvPr/>
            </p:nvSpPr>
            <p:spPr>
              <a:xfrm>
                <a:off x="1052235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2" name="Vrije vorm: vorm 711">
                <a:extLst>
                  <a:ext uri="{FF2B5EF4-FFF2-40B4-BE49-F238E27FC236}">
                    <a16:creationId xmlns:a16="http://schemas.microsoft.com/office/drawing/2014/main" id="{2374102B-5524-A378-5DE5-3523C3857730}"/>
                  </a:ext>
                </a:extLst>
              </p:cNvPr>
              <p:cNvSpPr/>
              <p:nvPr/>
            </p:nvSpPr>
            <p:spPr>
              <a:xfrm>
                <a:off x="110548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9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287 w 58091"/>
                  <a:gd name="connsiteY5" fmla="*/ 68983 h 98634"/>
                  <a:gd name="connsiteX6" fmla="*/ 10287 w 58091"/>
                  <a:gd name="connsiteY6" fmla="*/ 70799 h 98634"/>
                  <a:gd name="connsiteX7" fmla="*/ 10287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9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287" y="68983"/>
                    </a:lnTo>
                    <a:lnTo>
                      <a:pt x="10287" y="70799"/>
                    </a:lnTo>
                    <a:lnTo>
                      <a:pt x="10287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3" name="Vrije vorm: vorm 712">
                <a:extLst>
                  <a:ext uri="{FF2B5EF4-FFF2-40B4-BE49-F238E27FC236}">
                    <a16:creationId xmlns:a16="http://schemas.microsoft.com/office/drawing/2014/main" id="{7C239A60-7769-6C71-B42C-863EA47110C6}"/>
                  </a:ext>
                </a:extLst>
              </p:cNvPr>
              <p:cNvSpPr/>
              <p:nvPr/>
            </p:nvSpPr>
            <p:spPr>
              <a:xfrm>
                <a:off x="1177494" y="2679312"/>
                <a:ext cx="60511" cy="93793"/>
              </a:xfrm>
              <a:custGeom>
                <a:avLst/>
                <a:gdLst>
                  <a:gd name="connsiteX0" fmla="*/ 0 w 60511"/>
                  <a:gd name="connsiteY0" fmla="*/ 93793 h 93793"/>
                  <a:gd name="connsiteX1" fmla="*/ 0 w 60511"/>
                  <a:gd name="connsiteY1" fmla="*/ 64142 h 93793"/>
                  <a:gd name="connsiteX2" fmla="*/ 0 w 60511"/>
                  <a:gd name="connsiteY2" fmla="*/ 32071 h 93793"/>
                  <a:gd name="connsiteX3" fmla="*/ 0 w 60511"/>
                  <a:gd name="connsiteY3" fmla="*/ 1815 h 93793"/>
                  <a:gd name="connsiteX4" fmla="*/ 10287 w 60511"/>
                  <a:gd name="connsiteY4" fmla="*/ 1210 h 93793"/>
                  <a:gd name="connsiteX5" fmla="*/ 10287 w 60511"/>
                  <a:gd name="connsiteY5" fmla="*/ 9682 h 93793"/>
                  <a:gd name="connsiteX6" fmla="*/ 11497 w 60511"/>
                  <a:gd name="connsiteY6" fmla="*/ 9682 h 93793"/>
                  <a:gd name="connsiteX7" fmla="*/ 32071 w 60511"/>
                  <a:gd name="connsiteY7" fmla="*/ 0 h 93793"/>
                  <a:gd name="connsiteX8" fmla="*/ 60512 w 60511"/>
                  <a:gd name="connsiteY8" fmla="*/ 34492 h 93793"/>
                  <a:gd name="connsiteX9" fmla="*/ 32071 w 60511"/>
                  <a:gd name="connsiteY9" fmla="*/ 68983 h 93793"/>
                  <a:gd name="connsiteX10" fmla="*/ 11497 w 60511"/>
                  <a:gd name="connsiteY10" fmla="*/ 59301 h 93793"/>
                  <a:gd name="connsiteX11" fmla="*/ 10287 w 60511"/>
                  <a:gd name="connsiteY11" fmla="*/ 59301 h 93793"/>
                  <a:gd name="connsiteX12" fmla="*/ 10287 w 60511"/>
                  <a:gd name="connsiteY12" fmla="*/ 64747 h 93793"/>
                  <a:gd name="connsiteX13" fmla="*/ 10287 w 60511"/>
                  <a:gd name="connsiteY13" fmla="*/ 93188 h 93793"/>
                  <a:gd name="connsiteX14" fmla="*/ 0 w 60511"/>
                  <a:gd name="connsiteY14" fmla="*/ 93793 h 93793"/>
                  <a:gd name="connsiteX15" fmla="*/ 49620 w 60511"/>
                  <a:gd name="connsiteY15" fmla="*/ 34492 h 93793"/>
                  <a:gd name="connsiteX16" fmla="*/ 29046 w 60511"/>
                  <a:gd name="connsiteY16" fmla="*/ 10287 h 93793"/>
                  <a:gd name="connsiteX17" fmla="*/ 11497 w 60511"/>
                  <a:gd name="connsiteY17" fmla="*/ 19364 h 93793"/>
                  <a:gd name="connsiteX18" fmla="*/ 11497 w 60511"/>
                  <a:gd name="connsiteY18" fmla="*/ 49014 h 93793"/>
                  <a:gd name="connsiteX19" fmla="*/ 29651 w 60511"/>
                  <a:gd name="connsiteY19" fmla="*/ 59907 h 93793"/>
                  <a:gd name="connsiteX20" fmla="*/ 49620 w 60511"/>
                  <a:gd name="connsiteY20" fmla="*/ 34492 h 9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0511" h="93793">
                    <a:moveTo>
                      <a:pt x="0" y="93793"/>
                    </a:moveTo>
                    <a:lnTo>
                      <a:pt x="0" y="6414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10287" y="1210"/>
                    </a:lnTo>
                    <a:lnTo>
                      <a:pt x="10287" y="9682"/>
                    </a:lnTo>
                    <a:lnTo>
                      <a:pt x="11497" y="9682"/>
                    </a:lnTo>
                    <a:cubicBezTo>
                      <a:pt x="15128" y="4236"/>
                      <a:pt x="22995" y="0"/>
                      <a:pt x="32071" y="0"/>
                    </a:cubicBezTo>
                    <a:cubicBezTo>
                      <a:pt x="50225" y="0"/>
                      <a:pt x="60512" y="14523"/>
                      <a:pt x="60512" y="34492"/>
                    </a:cubicBezTo>
                    <a:cubicBezTo>
                      <a:pt x="60512" y="53250"/>
                      <a:pt x="51435" y="68983"/>
                      <a:pt x="32071" y="68983"/>
                    </a:cubicBezTo>
                    <a:cubicBezTo>
                      <a:pt x="22995" y="68983"/>
                      <a:pt x="16338" y="65353"/>
                      <a:pt x="11497" y="59301"/>
                    </a:cubicBezTo>
                    <a:lnTo>
                      <a:pt x="10287" y="59301"/>
                    </a:lnTo>
                    <a:lnTo>
                      <a:pt x="10287" y="64747"/>
                    </a:lnTo>
                    <a:lnTo>
                      <a:pt x="10287" y="93188"/>
                    </a:lnTo>
                    <a:lnTo>
                      <a:pt x="0" y="93793"/>
                    </a:lnTo>
                    <a:close/>
                    <a:moveTo>
                      <a:pt x="49620" y="34492"/>
                    </a:moveTo>
                    <a:cubicBezTo>
                      <a:pt x="49620" y="21179"/>
                      <a:pt x="42963" y="10287"/>
                      <a:pt x="29046" y="10287"/>
                    </a:cubicBezTo>
                    <a:cubicBezTo>
                      <a:pt x="21784" y="10287"/>
                      <a:pt x="15128" y="13312"/>
                      <a:pt x="11497" y="19364"/>
                    </a:cubicBezTo>
                    <a:lnTo>
                      <a:pt x="11497" y="49014"/>
                    </a:lnTo>
                    <a:cubicBezTo>
                      <a:pt x="15733" y="55671"/>
                      <a:pt x="21179" y="59907"/>
                      <a:pt x="29651" y="59907"/>
                    </a:cubicBezTo>
                    <a:cubicBezTo>
                      <a:pt x="43569" y="59301"/>
                      <a:pt x="49620" y="47199"/>
                      <a:pt x="4962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4" name="Vrije vorm: vorm 713">
                <a:extLst>
                  <a:ext uri="{FF2B5EF4-FFF2-40B4-BE49-F238E27FC236}">
                    <a16:creationId xmlns:a16="http://schemas.microsoft.com/office/drawing/2014/main" id="{DE05F709-411C-99ED-5A53-71A35E40AB87}"/>
                  </a:ext>
                </a:extLst>
              </p:cNvPr>
              <p:cNvSpPr/>
              <p:nvPr/>
            </p:nvSpPr>
            <p:spPr>
              <a:xfrm>
                <a:off x="1256764" y="2649057"/>
                <a:ext cx="10892" cy="98634"/>
              </a:xfrm>
              <a:custGeom>
                <a:avLst/>
                <a:gdLst>
                  <a:gd name="connsiteX0" fmla="*/ 0 w 10892"/>
                  <a:gd name="connsiteY0" fmla="*/ 98029 h 98634"/>
                  <a:gd name="connsiteX1" fmla="*/ 0 w 10892"/>
                  <a:gd name="connsiteY1" fmla="*/ 68983 h 98634"/>
                  <a:gd name="connsiteX2" fmla="*/ 0 w 10892"/>
                  <a:gd name="connsiteY2" fmla="*/ 32676 h 98634"/>
                  <a:gd name="connsiteX3" fmla="*/ 0 w 10892"/>
                  <a:gd name="connsiteY3" fmla="*/ 1210 h 98634"/>
                  <a:gd name="connsiteX4" fmla="*/ 10892 w 10892"/>
                  <a:gd name="connsiteY4" fmla="*/ 0 h 98634"/>
                  <a:gd name="connsiteX5" fmla="*/ 10892 w 10892"/>
                  <a:gd name="connsiteY5" fmla="*/ 33281 h 98634"/>
                  <a:gd name="connsiteX6" fmla="*/ 10892 w 10892"/>
                  <a:gd name="connsiteY6" fmla="*/ 69589 h 98634"/>
                  <a:gd name="connsiteX7" fmla="*/ 10892 w 10892"/>
                  <a:gd name="connsiteY7" fmla="*/ 98634 h 98634"/>
                  <a:gd name="connsiteX8" fmla="*/ 0 w 10892"/>
                  <a:gd name="connsiteY8" fmla="*/ 98634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92" h="98634">
                    <a:moveTo>
                      <a:pt x="0" y="98029"/>
                    </a:move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9589"/>
                    </a:lnTo>
                    <a:lnTo>
                      <a:pt x="10892" y="98634"/>
                    </a:lnTo>
                    <a:lnTo>
                      <a:pt x="0" y="9863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5" name="Vrije vorm: vorm 714">
                <a:extLst>
                  <a:ext uri="{FF2B5EF4-FFF2-40B4-BE49-F238E27FC236}">
                    <a16:creationId xmlns:a16="http://schemas.microsoft.com/office/drawing/2014/main" id="{E9D74054-3436-286C-5F2B-2F2DC031BFA6}"/>
                  </a:ext>
                </a:extLst>
              </p:cNvPr>
              <p:cNvSpPr/>
              <p:nvPr/>
            </p:nvSpPr>
            <p:spPr>
              <a:xfrm>
                <a:off x="1285205" y="2679312"/>
                <a:ext cx="57755" cy="68983"/>
              </a:xfrm>
              <a:custGeom>
                <a:avLst/>
                <a:gdLst>
                  <a:gd name="connsiteX0" fmla="*/ 57486 w 57755"/>
                  <a:gd name="connsiteY0" fmla="*/ 36912 h 68983"/>
                  <a:gd name="connsiteX1" fmla="*/ 11497 w 57755"/>
                  <a:gd name="connsiteY1" fmla="*/ 36912 h 68983"/>
                  <a:gd name="connsiteX2" fmla="*/ 35702 w 57755"/>
                  <a:gd name="connsiteY2" fmla="*/ 59301 h 68983"/>
                  <a:gd name="connsiteX3" fmla="*/ 55671 w 57755"/>
                  <a:gd name="connsiteY3" fmla="*/ 54461 h 68983"/>
                  <a:gd name="connsiteX4" fmla="*/ 56276 w 57755"/>
                  <a:gd name="connsiteY4" fmla="*/ 64142 h 68983"/>
                  <a:gd name="connsiteX5" fmla="*/ 34492 w 57755"/>
                  <a:gd name="connsiteY5" fmla="*/ 68983 h 68983"/>
                  <a:gd name="connsiteX6" fmla="*/ 0 w 57755"/>
                  <a:gd name="connsiteY6" fmla="*/ 33886 h 68983"/>
                  <a:gd name="connsiteX7" fmla="*/ 30256 w 57755"/>
                  <a:gd name="connsiteY7" fmla="*/ 0 h 68983"/>
                  <a:gd name="connsiteX8" fmla="*/ 57486 w 57755"/>
                  <a:gd name="connsiteY8" fmla="*/ 28440 h 68983"/>
                  <a:gd name="connsiteX9" fmla="*/ 57486 w 57755"/>
                  <a:gd name="connsiteY9" fmla="*/ 36912 h 68983"/>
                  <a:gd name="connsiteX10" fmla="*/ 11497 w 57755"/>
                  <a:gd name="connsiteY10" fmla="*/ 29046 h 68983"/>
                  <a:gd name="connsiteX11" fmla="*/ 47804 w 57755"/>
                  <a:gd name="connsiteY11" fmla="*/ 28440 h 68983"/>
                  <a:gd name="connsiteX12" fmla="*/ 47804 w 57755"/>
                  <a:gd name="connsiteY12" fmla="*/ 27835 h 68983"/>
                  <a:gd name="connsiteX13" fmla="*/ 30861 w 57755"/>
                  <a:gd name="connsiteY13" fmla="*/ 8472 h 68983"/>
                  <a:gd name="connsiteX14" fmla="*/ 11497 w 57755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755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6" name="Vrije vorm: vorm 715">
                <a:extLst>
                  <a:ext uri="{FF2B5EF4-FFF2-40B4-BE49-F238E27FC236}">
                    <a16:creationId xmlns:a16="http://schemas.microsoft.com/office/drawing/2014/main" id="{F2D38DB1-4425-5498-C297-A8364F71E6A6}"/>
                  </a:ext>
                </a:extLst>
              </p:cNvPr>
              <p:cNvSpPr/>
              <p:nvPr/>
            </p:nvSpPr>
            <p:spPr>
              <a:xfrm>
                <a:off x="136084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8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892 w 58091"/>
                  <a:gd name="connsiteY5" fmla="*/ 68983 h 98634"/>
                  <a:gd name="connsiteX6" fmla="*/ 10892 w 58091"/>
                  <a:gd name="connsiteY6" fmla="*/ 70799 h 98634"/>
                  <a:gd name="connsiteX7" fmla="*/ 10892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8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892" y="68983"/>
                    </a:lnTo>
                    <a:lnTo>
                      <a:pt x="10892" y="70799"/>
                    </a:lnTo>
                    <a:lnTo>
                      <a:pt x="10892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7" name="Vrije vorm: vorm 716">
                <a:extLst>
                  <a:ext uri="{FF2B5EF4-FFF2-40B4-BE49-F238E27FC236}">
                    <a16:creationId xmlns:a16="http://schemas.microsoft.com/office/drawing/2014/main" id="{D7A3BD72-3D6D-1C9F-4F8F-EDCCAAB74282}"/>
                  </a:ext>
                </a:extLst>
              </p:cNvPr>
              <p:cNvSpPr/>
              <p:nvPr/>
            </p:nvSpPr>
            <p:spPr>
              <a:xfrm>
                <a:off x="1450402" y="2680523"/>
                <a:ext cx="61116" cy="67168"/>
              </a:xfrm>
              <a:custGeom>
                <a:avLst/>
                <a:gdLst>
                  <a:gd name="connsiteX0" fmla="*/ 24205 w 61116"/>
                  <a:gd name="connsiteY0" fmla="*/ 66563 h 67168"/>
                  <a:gd name="connsiteX1" fmla="*/ 15128 w 61116"/>
                  <a:gd name="connsiteY1" fmla="*/ 41753 h 67168"/>
                  <a:gd name="connsiteX2" fmla="*/ 10892 w 61116"/>
                  <a:gd name="connsiteY2" fmla="*/ 30256 h 67168"/>
                  <a:gd name="connsiteX3" fmla="*/ 0 w 61116"/>
                  <a:gd name="connsiteY3" fmla="*/ 605 h 67168"/>
                  <a:gd name="connsiteX4" fmla="*/ 11497 w 61116"/>
                  <a:gd name="connsiteY4" fmla="*/ 0 h 67168"/>
                  <a:gd name="connsiteX5" fmla="*/ 22994 w 61116"/>
                  <a:gd name="connsiteY5" fmla="*/ 33281 h 67168"/>
                  <a:gd name="connsiteX6" fmla="*/ 30256 w 61116"/>
                  <a:gd name="connsiteY6" fmla="*/ 54461 h 67168"/>
                  <a:gd name="connsiteX7" fmla="*/ 31466 w 61116"/>
                  <a:gd name="connsiteY7" fmla="*/ 54461 h 67168"/>
                  <a:gd name="connsiteX8" fmla="*/ 38727 w 61116"/>
                  <a:gd name="connsiteY8" fmla="*/ 33281 h 67168"/>
                  <a:gd name="connsiteX9" fmla="*/ 49620 w 61116"/>
                  <a:gd name="connsiteY9" fmla="*/ 605 h 67168"/>
                  <a:gd name="connsiteX10" fmla="*/ 61117 w 61116"/>
                  <a:gd name="connsiteY10" fmla="*/ 605 h 67168"/>
                  <a:gd name="connsiteX11" fmla="*/ 50225 w 61116"/>
                  <a:gd name="connsiteY11" fmla="*/ 30256 h 67168"/>
                  <a:gd name="connsiteX12" fmla="*/ 45989 w 61116"/>
                  <a:gd name="connsiteY12" fmla="*/ 42358 h 67168"/>
                  <a:gd name="connsiteX13" fmla="*/ 36912 w 61116"/>
                  <a:gd name="connsiteY13" fmla="*/ 67168 h 67168"/>
                  <a:gd name="connsiteX14" fmla="*/ 24205 w 61116"/>
                  <a:gd name="connsiteY14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116" h="67168">
                    <a:moveTo>
                      <a:pt x="24205" y="66563"/>
                    </a:moveTo>
                    <a:cubicBezTo>
                      <a:pt x="21179" y="58091"/>
                      <a:pt x="18154" y="49620"/>
                      <a:pt x="15128" y="41753"/>
                    </a:cubicBezTo>
                    <a:lnTo>
                      <a:pt x="10892" y="30256"/>
                    </a:lnTo>
                    <a:lnTo>
                      <a:pt x="0" y="605"/>
                    </a:lnTo>
                    <a:lnTo>
                      <a:pt x="11497" y="0"/>
                    </a:lnTo>
                    <a:cubicBezTo>
                      <a:pt x="15128" y="11497"/>
                      <a:pt x="18759" y="22389"/>
                      <a:pt x="22994" y="33281"/>
                    </a:cubicBezTo>
                    <a:lnTo>
                      <a:pt x="30256" y="54461"/>
                    </a:lnTo>
                    <a:lnTo>
                      <a:pt x="31466" y="54461"/>
                    </a:lnTo>
                    <a:lnTo>
                      <a:pt x="38727" y="33281"/>
                    </a:lnTo>
                    <a:cubicBezTo>
                      <a:pt x="42358" y="21784"/>
                      <a:pt x="45989" y="10892"/>
                      <a:pt x="49620" y="605"/>
                    </a:cubicBezTo>
                    <a:lnTo>
                      <a:pt x="61117" y="605"/>
                    </a:lnTo>
                    <a:cubicBezTo>
                      <a:pt x="57486" y="10287"/>
                      <a:pt x="53855" y="20574"/>
                      <a:pt x="50225" y="30256"/>
                    </a:cubicBezTo>
                    <a:lnTo>
                      <a:pt x="45989" y="42358"/>
                    </a:lnTo>
                    <a:cubicBezTo>
                      <a:pt x="42963" y="50830"/>
                      <a:pt x="39938" y="58696"/>
                      <a:pt x="36912" y="67168"/>
                    </a:cubicBezTo>
                    <a:lnTo>
                      <a:pt x="24205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8" name="Vrije vorm: vorm 717">
                <a:extLst>
                  <a:ext uri="{FF2B5EF4-FFF2-40B4-BE49-F238E27FC236}">
                    <a16:creationId xmlns:a16="http://schemas.microsoft.com/office/drawing/2014/main" id="{7922552E-9DC9-36BD-971A-78504FA5ADDF}"/>
                  </a:ext>
                </a:extLst>
              </p:cNvPr>
              <p:cNvSpPr/>
              <p:nvPr/>
            </p:nvSpPr>
            <p:spPr>
              <a:xfrm>
                <a:off x="1519385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9" name="Vrije vorm: vorm 718">
                <a:extLst>
                  <a:ext uri="{FF2B5EF4-FFF2-40B4-BE49-F238E27FC236}">
                    <a16:creationId xmlns:a16="http://schemas.microsoft.com/office/drawing/2014/main" id="{BA74CF21-868A-AA02-1700-0AED59BC18E0}"/>
                  </a:ext>
                </a:extLst>
              </p:cNvPr>
              <p:cNvSpPr/>
              <p:nvPr/>
            </p:nvSpPr>
            <p:spPr>
              <a:xfrm>
                <a:off x="1598656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0" name="Vrije vorm: vorm 719">
                <a:extLst>
                  <a:ext uri="{FF2B5EF4-FFF2-40B4-BE49-F238E27FC236}">
                    <a16:creationId xmlns:a16="http://schemas.microsoft.com/office/drawing/2014/main" id="{35163B59-3B9B-3405-10F3-C867495B1C35}"/>
                  </a:ext>
                </a:extLst>
              </p:cNvPr>
              <p:cNvSpPr/>
              <p:nvPr/>
            </p:nvSpPr>
            <p:spPr>
              <a:xfrm>
                <a:off x="1683372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8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8" y="1210"/>
                    </a:cubicBezTo>
                    <a:lnTo>
                      <a:pt x="37517" y="12102"/>
                    </a:lnTo>
                    <a:cubicBezTo>
                      <a:pt x="34492" y="11497"/>
                      <a:pt x="32677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1" name="Vrije vorm: vorm 720">
                <a:extLst>
                  <a:ext uri="{FF2B5EF4-FFF2-40B4-BE49-F238E27FC236}">
                    <a16:creationId xmlns:a16="http://schemas.microsoft.com/office/drawing/2014/main" id="{6D7D23D2-9E50-37A4-E7F9-60C726C92094}"/>
                  </a:ext>
                </a:extLst>
              </p:cNvPr>
              <p:cNvSpPr/>
              <p:nvPr/>
            </p:nvSpPr>
            <p:spPr>
              <a:xfrm>
                <a:off x="64983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2" name="Vrije vorm: vorm 721">
                <a:extLst>
                  <a:ext uri="{FF2B5EF4-FFF2-40B4-BE49-F238E27FC236}">
                    <a16:creationId xmlns:a16="http://schemas.microsoft.com/office/drawing/2014/main" id="{E1018643-1A3E-4E8A-6AFA-5CB40D9F0F39}"/>
                  </a:ext>
                </a:extLst>
              </p:cNvPr>
              <p:cNvSpPr/>
              <p:nvPr/>
            </p:nvSpPr>
            <p:spPr>
              <a:xfrm>
                <a:off x="715789" y="2848745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3" name="Vrije vorm: vorm 722">
                <a:extLst>
                  <a:ext uri="{FF2B5EF4-FFF2-40B4-BE49-F238E27FC236}">
                    <a16:creationId xmlns:a16="http://schemas.microsoft.com/office/drawing/2014/main" id="{EB355E3E-ECB3-0019-2564-0CEDCC3DE23E}"/>
                  </a:ext>
                </a:extLst>
              </p:cNvPr>
              <p:cNvSpPr/>
              <p:nvPr/>
            </p:nvSpPr>
            <p:spPr>
              <a:xfrm>
                <a:off x="801111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6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5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4" y="0"/>
                      <a:pt x="33886" y="0"/>
                    </a:cubicBezTo>
                    <a:cubicBezTo>
                      <a:pt x="44174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2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4" name="Vrije vorm: vorm 723">
                <a:extLst>
                  <a:ext uri="{FF2B5EF4-FFF2-40B4-BE49-F238E27FC236}">
                    <a16:creationId xmlns:a16="http://schemas.microsoft.com/office/drawing/2014/main" id="{535E0421-A34E-2534-192C-EC130DD77EF1}"/>
                  </a:ext>
                </a:extLst>
              </p:cNvPr>
              <p:cNvSpPr/>
              <p:nvPr/>
            </p:nvSpPr>
            <p:spPr>
              <a:xfrm>
                <a:off x="917293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7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3569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5" name="Vrije vorm: vorm 724">
                <a:extLst>
                  <a:ext uri="{FF2B5EF4-FFF2-40B4-BE49-F238E27FC236}">
                    <a16:creationId xmlns:a16="http://schemas.microsoft.com/office/drawing/2014/main" id="{148F5DE3-9EB1-57E4-29BE-67A743A9150A}"/>
                  </a:ext>
                </a:extLst>
              </p:cNvPr>
              <p:cNvSpPr/>
              <p:nvPr/>
            </p:nvSpPr>
            <p:spPr>
              <a:xfrm>
                <a:off x="1030450" y="2849955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8 w 54460"/>
                  <a:gd name="connsiteY7" fmla="*/ 44779 h 68378"/>
                  <a:gd name="connsiteX8" fmla="*/ 43568 w 54460"/>
                  <a:gd name="connsiteY8" fmla="*/ 29651 h 68378"/>
                  <a:gd name="connsiteX9" fmla="*/ 43568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779 w 54460"/>
                  <a:gd name="connsiteY15" fmla="*/ 55066 h 68378"/>
                  <a:gd name="connsiteX16" fmla="*/ 43568 w 54460"/>
                  <a:gd name="connsiteY16" fmla="*/ 55066 h 68378"/>
                  <a:gd name="connsiteX17" fmla="*/ 20574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8" y="44779"/>
                    </a:cubicBezTo>
                    <a:lnTo>
                      <a:pt x="43568" y="29651"/>
                    </a:lnTo>
                    <a:lnTo>
                      <a:pt x="43568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779" y="55066"/>
                    </a:lnTo>
                    <a:lnTo>
                      <a:pt x="43568" y="55066"/>
                    </a:lnTo>
                    <a:cubicBezTo>
                      <a:pt x="39333" y="61117"/>
                      <a:pt x="31466" y="68378"/>
                      <a:pt x="20574" y="68378"/>
                    </a:cubicBezTo>
                    <a:cubicBezTo>
                      <a:pt x="6656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6" name="Vrije vorm: vorm 725">
                <a:extLst>
                  <a:ext uri="{FF2B5EF4-FFF2-40B4-BE49-F238E27FC236}">
                    <a16:creationId xmlns:a16="http://schemas.microsoft.com/office/drawing/2014/main" id="{9DC415CB-B201-7D8E-1A41-945D0FA47B2F}"/>
                  </a:ext>
                </a:extLst>
              </p:cNvPr>
              <p:cNvSpPr/>
              <p:nvPr/>
            </p:nvSpPr>
            <p:spPr>
              <a:xfrm>
                <a:off x="1106695" y="2848745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2 h 67773"/>
                  <a:gd name="connsiteX6" fmla="*/ 11497 w 55065"/>
                  <a:gd name="connsiteY6" fmla="*/ 13312 h 67773"/>
                  <a:gd name="connsiteX7" fmla="*/ 35097 w 55065"/>
                  <a:gd name="connsiteY7" fmla="*/ 0 h 67773"/>
                  <a:gd name="connsiteX8" fmla="*/ 55066 w 55065"/>
                  <a:gd name="connsiteY8" fmla="*/ 23600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600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4" y="0"/>
                      <a:pt x="55066" y="8472"/>
                      <a:pt x="55066" y="23600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7" name="Vrije vorm: vorm 726">
                <a:extLst>
                  <a:ext uri="{FF2B5EF4-FFF2-40B4-BE49-F238E27FC236}">
                    <a16:creationId xmlns:a16="http://schemas.microsoft.com/office/drawing/2014/main" id="{271FF6B8-EC40-54D1-79B2-FBE611F75791}"/>
                  </a:ext>
                </a:extLst>
              </p:cNvPr>
              <p:cNvSpPr/>
              <p:nvPr/>
            </p:nvSpPr>
            <p:spPr>
              <a:xfrm>
                <a:off x="1180519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2420 w 16338"/>
                  <a:gd name="connsiteY5" fmla="*/ 97424 h 97423"/>
                  <a:gd name="connsiteX6" fmla="*/ 2420 w 16338"/>
                  <a:gd name="connsiteY6" fmla="*/ 68378 h 97423"/>
                  <a:gd name="connsiteX7" fmla="*/ 2420 w 16338"/>
                  <a:gd name="connsiteY7" fmla="*/ 61722 h 97423"/>
                  <a:gd name="connsiteX8" fmla="*/ 2420 w 16338"/>
                  <a:gd name="connsiteY8" fmla="*/ 31466 h 97423"/>
                  <a:gd name="connsiteX9" fmla="*/ 13313 w 16338"/>
                  <a:gd name="connsiteY9" fmla="*/ 30861 h 97423"/>
                  <a:gd name="connsiteX10" fmla="*/ 13313 w 16338"/>
                  <a:gd name="connsiteY10" fmla="*/ 61722 h 97423"/>
                  <a:gd name="connsiteX11" fmla="*/ 13313 w 16338"/>
                  <a:gd name="connsiteY11" fmla="*/ 68378 h 97423"/>
                  <a:gd name="connsiteX12" fmla="*/ 13313 w 16338"/>
                  <a:gd name="connsiteY12" fmla="*/ 97424 h 97423"/>
                  <a:gd name="connsiteX13" fmla="*/ 2420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7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8" name="Vrije vorm: vorm 727">
                <a:extLst>
                  <a:ext uri="{FF2B5EF4-FFF2-40B4-BE49-F238E27FC236}">
                    <a16:creationId xmlns:a16="http://schemas.microsoft.com/office/drawing/2014/main" id="{FEF24B60-FFC1-BAFF-6F64-442BC796A859}"/>
                  </a:ext>
                </a:extLst>
              </p:cNvPr>
              <p:cNvSpPr/>
              <p:nvPr/>
            </p:nvSpPr>
            <p:spPr>
              <a:xfrm>
                <a:off x="121259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9" name="Vrije vorm: vorm 728">
                <a:extLst>
                  <a:ext uri="{FF2B5EF4-FFF2-40B4-BE49-F238E27FC236}">
                    <a16:creationId xmlns:a16="http://schemas.microsoft.com/office/drawing/2014/main" id="{6BCD4699-9BF3-A0AC-43DF-3D5B50E5E6E8}"/>
                  </a:ext>
                </a:extLst>
              </p:cNvPr>
              <p:cNvSpPr/>
              <p:nvPr/>
            </p:nvSpPr>
            <p:spPr>
              <a:xfrm>
                <a:off x="1278548" y="2848745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2358 w 52645"/>
                  <a:gd name="connsiteY16" fmla="*/ 46594 h 68983"/>
                  <a:gd name="connsiteX17" fmla="*/ 42358 w 52645"/>
                  <a:gd name="connsiteY17" fmla="*/ 32071 h 68983"/>
                  <a:gd name="connsiteX18" fmla="*/ 24810 w 52645"/>
                  <a:gd name="connsiteY18" fmla="*/ 36307 h 68983"/>
                  <a:gd name="connsiteX19" fmla="*/ 11497 w 52645"/>
                  <a:gd name="connsiteY19" fmla="*/ 49014 h 68983"/>
                  <a:gd name="connsiteX20" fmla="*/ 23600 w 52645"/>
                  <a:gd name="connsiteY20" fmla="*/ 59301 h 68983"/>
                  <a:gd name="connsiteX21" fmla="*/ 42358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8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2358" y="46594"/>
                    </a:moveTo>
                    <a:lnTo>
                      <a:pt x="42358" y="32071"/>
                    </a:lnTo>
                    <a:cubicBezTo>
                      <a:pt x="39938" y="33281"/>
                      <a:pt x="36912" y="34492"/>
                      <a:pt x="24810" y="36307"/>
                    </a:cubicBezTo>
                    <a:cubicBezTo>
                      <a:pt x="16943" y="37517"/>
                      <a:pt x="11497" y="41148"/>
                      <a:pt x="11497" y="49014"/>
                    </a:cubicBezTo>
                    <a:cubicBezTo>
                      <a:pt x="11497" y="56881"/>
                      <a:pt x="16943" y="59301"/>
                      <a:pt x="23600" y="59301"/>
                    </a:cubicBezTo>
                    <a:cubicBezTo>
                      <a:pt x="30256" y="59907"/>
                      <a:pt x="37517" y="55671"/>
                      <a:pt x="42358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0" name="Vrije vorm: vorm 729">
                <a:extLst>
                  <a:ext uri="{FF2B5EF4-FFF2-40B4-BE49-F238E27FC236}">
                    <a16:creationId xmlns:a16="http://schemas.microsoft.com/office/drawing/2014/main" id="{555A2C93-01F1-B70B-E6F9-1EAEBF31AC4E}"/>
                  </a:ext>
                </a:extLst>
              </p:cNvPr>
              <p:cNvSpPr/>
              <p:nvPr/>
            </p:nvSpPr>
            <p:spPr>
              <a:xfrm>
                <a:off x="1344506" y="2826961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6 h 91372"/>
                  <a:gd name="connsiteX4" fmla="*/ 0 w 47199"/>
                  <a:gd name="connsiteY4" fmla="*/ 32676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0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1 h 91372"/>
                  <a:gd name="connsiteX12" fmla="*/ 23600 w 47199"/>
                  <a:gd name="connsiteY12" fmla="*/ 32071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5989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7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6"/>
                    </a:lnTo>
                    <a:lnTo>
                      <a:pt x="0" y="32676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0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1"/>
                    </a:lnTo>
                    <a:lnTo>
                      <a:pt x="23600" y="32071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8727" y="81691"/>
                      <a:pt x="42963" y="80481"/>
                      <a:pt x="45989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1" name="Vrije vorm: vorm 730">
                <a:extLst>
                  <a:ext uri="{FF2B5EF4-FFF2-40B4-BE49-F238E27FC236}">
                    <a16:creationId xmlns:a16="http://schemas.microsoft.com/office/drawing/2014/main" id="{D32F8B76-0582-E750-C0B5-89DD3B9153F9}"/>
                  </a:ext>
                </a:extLst>
              </p:cNvPr>
              <p:cNvSpPr/>
              <p:nvPr/>
            </p:nvSpPr>
            <p:spPr>
              <a:xfrm>
                <a:off x="1404413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3026 w 16338"/>
                  <a:gd name="connsiteY5" fmla="*/ 97424 h 97423"/>
                  <a:gd name="connsiteX6" fmla="*/ 3026 w 16338"/>
                  <a:gd name="connsiteY6" fmla="*/ 68378 h 97423"/>
                  <a:gd name="connsiteX7" fmla="*/ 3026 w 16338"/>
                  <a:gd name="connsiteY7" fmla="*/ 61722 h 97423"/>
                  <a:gd name="connsiteX8" fmla="*/ 3026 w 16338"/>
                  <a:gd name="connsiteY8" fmla="*/ 31466 h 97423"/>
                  <a:gd name="connsiteX9" fmla="*/ 13918 w 16338"/>
                  <a:gd name="connsiteY9" fmla="*/ 30861 h 97423"/>
                  <a:gd name="connsiteX10" fmla="*/ 13918 w 16338"/>
                  <a:gd name="connsiteY10" fmla="*/ 61722 h 97423"/>
                  <a:gd name="connsiteX11" fmla="*/ 13918 w 16338"/>
                  <a:gd name="connsiteY11" fmla="*/ 68378 h 97423"/>
                  <a:gd name="connsiteX12" fmla="*/ 13918 w 16338"/>
                  <a:gd name="connsiteY12" fmla="*/ 97424 h 97423"/>
                  <a:gd name="connsiteX13" fmla="*/ 3026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631" y="16338"/>
                      <a:pt x="0" y="13313"/>
                      <a:pt x="0" y="7867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2" name="Vrije vorm: vorm 731">
                <a:extLst>
                  <a:ext uri="{FF2B5EF4-FFF2-40B4-BE49-F238E27FC236}">
                    <a16:creationId xmlns:a16="http://schemas.microsoft.com/office/drawing/2014/main" id="{3C70A491-90FA-B2C7-6E94-F20A6A913D7E}"/>
                  </a:ext>
                </a:extLst>
              </p:cNvPr>
              <p:cNvSpPr/>
              <p:nvPr/>
            </p:nvSpPr>
            <p:spPr>
              <a:xfrm>
                <a:off x="1436484" y="2848745"/>
                <a:ext cx="57486" cy="68983"/>
              </a:xfrm>
              <a:custGeom>
                <a:avLst/>
                <a:gdLst>
                  <a:gd name="connsiteX0" fmla="*/ 57486 w 57486"/>
                  <a:gd name="connsiteY0" fmla="*/ 36912 h 68983"/>
                  <a:gd name="connsiteX1" fmla="*/ 11497 w 57486"/>
                  <a:gd name="connsiteY1" fmla="*/ 36912 h 68983"/>
                  <a:gd name="connsiteX2" fmla="*/ 35702 w 57486"/>
                  <a:gd name="connsiteY2" fmla="*/ 59301 h 68983"/>
                  <a:gd name="connsiteX3" fmla="*/ 55671 w 57486"/>
                  <a:gd name="connsiteY3" fmla="*/ 54461 h 68983"/>
                  <a:gd name="connsiteX4" fmla="*/ 56276 w 57486"/>
                  <a:gd name="connsiteY4" fmla="*/ 64142 h 68983"/>
                  <a:gd name="connsiteX5" fmla="*/ 34492 w 57486"/>
                  <a:gd name="connsiteY5" fmla="*/ 68983 h 68983"/>
                  <a:gd name="connsiteX6" fmla="*/ 0 w 57486"/>
                  <a:gd name="connsiteY6" fmla="*/ 33886 h 68983"/>
                  <a:gd name="connsiteX7" fmla="*/ 30256 w 57486"/>
                  <a:gd name="connsiteY7" fmla="*/ 0 h 68983"/>
                  <a:gd name="connsiteX8" fmla="*/ 57486 w 57486"/>
                  <a:gd name="connsiteY8" fmla="*/ 28440 h 68983"/>
                  <a:gd name="connsiteX9" fmla="*/ 57486 w 57486"/>
                  <a:gd name="connsiteY9" fmla="*/ 36912 h 68983"/>
                  <a:gd name="connsiteX10" fmla="*/ 11497 w 57486"/>
                  <a:gd name="connsiteY10" fmla="*/ 29046 h 68983"/>
                  <a:gd name="connsiteX11" fmla="*/ 47804 w 57486"/>
                  <a:gd name="connsiteY11" fmla="*/ 28440 h 68983"/>
                  <a:gd name="connsiteX12" fmla="*/ 47804 w 57486"/>
                  <a:gd name="connsiteY12" fmla="*/ 27835 h 68983"/>
                  <a:gd name="connsiteX13" fmla="*/ 30861 w 57486"/>
                  <a:gd name="connsiteY13" fmla="*/ 8472 h 68983"/>
                  <a:gd name="connsiteX14" fmla="*/ 11497 w 57486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486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7486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3" name="Vrije vorm: vorm 732">
                <a:extLst>
                  <a:ext uri="{FF2B5EF4-FFF2-40B4-BE49-F238E27FC236}">
                    <a16:creationId xmlns:a16="http://schemas.microsoft.com/office/drawing/2014/main" id="{435683AE-AC2E-99E6-F11A-0539871A6781}"/>
                  </a:ext>
                </a:extLst>
              </p:cNvPr>
              <p:cNvSpPr/>
              <p:nvPr/>
            </p:nvSpPr>
            <p:spPr>
              <a:xfrm>
                <a:off x="1531488" y="2819094"/>
                <a:ext cx="88347" cy="98634"/>
              </a:xfrm>
              <a:custGeom>
                <a:avLst/>
                <a:gdLst>
                  <a:gd name="connsiteX0" fmla="*/ 75640 w 88347"/>
                  <a:gd name="connsiteY0" fmla="*/ 97424 h 98634"/>
                  <a:gd name="connsiteX1" fmla="*/ 61117 w 88347"/>
                  <a:gd name="connsiteY1" fmla="*/ 82901 h 98634"/>
                  <a:gd name="connsiteX2" fmla="*/ 59907 w 88347"/>
                  <a:gd name="connsiteY2" fmla="*/ 82901 h 98634"/>
                  <a:gd name="connsiteX3" fmla="*/ 29651 w 88347"/>
                  <a:gd name="connsiteY3" fmla="*/ 98634 h 98634"/>
                  <a:gd name="connsiteX4" fmla="*/ 0 w 88347"/>
                  <a:gd name="connsiteY4" fmla="*/ 72614 h 98634"/>
                  <a:gd name="connsiteX5" fmla="*/ 21784 w 88347"/>
                  <a:gd name="connsiteY5" fmla="*/ 42963 h 98634"/>
                  <a:gd name="connsiteX6" fmla="*/ 12708 w 88347"/>
                  <a:gd name="connsiteY6" fmla="*/ 22389 h 98634"/>
                  <a:gd name="connsiteX7" fmla="*/ 36307 w 88347"/>
                  <a:gd name="connsiteY7" fmla="*/ 0 h 98634"/>
                  <a:gd name="connsiteX8" fmla="*/ 59907 w 88347"/>
                  <a:gd name="connsiteY8" fmla="*/ 21179 h 98634"/>
                  <a:gd name="connsiteX9" fmla="*/ 39333 w 88347"/>
                  <a:gd name="connsiteY9" fmla="*/ 45989 h 98634"/>
                  <a:gd name="connsiteX10" fmla="*/ 60512 w 88347"/>
                  <a:gd name="connsiteY10" fmla="*/ 67773 h 98634"/>
                  <a:gd name="connsiteX11" fmla="*/ 75035 w 88347"/>
                  <a:gd name="connsiteY11" fmla="*/ 44779 h 98634"/>
                  <a:gd name="connsiteX12" fmla="*/ 84111 w 88347"/>
                  <a:gd name="connsiteY12" fmla="*/ 50830 h 98634"/>
                  <a:gd name="connsiteX13" fmla="*/ 66563 w 88347"/>
                  <a:gd name="connsiteY13" fmla="*/ 75035 h 98634"/>
                  <a:gd name="connsiteX14" fmla="*/ 88347 w 88347"/>
                  <a:gd name="connsiteY14" fmla="*/ 97424 h 98634"/>
                  <a:gd name="connsiteX15" fmla="*/ 75640 w 88347"/>
                  <a:gd name="connsiteY15" fmla="*/ 97424 h 98634"/>
                  <a:gd name="connsiteX16" fmla="*/ 53855 w 88347"/>
                  <a:gd name="connsiteY16" fmla="*/ 75640 h 98634"/>
                  <a:gd name="connsiteX17" fmla="*/ 28441 w 88347"/>
                  <a:gd name="connsiteY17" fmla="*/ 50225 h 98634"/>
                  <a:gd name="connsiteX18" fmla="*/ 11497 w 88347"/>
                  <a:gd name="connsiteY18" fmla="*/ 72009 h 98634"/>
                  <a:gd name="connsiteX19" fmla="*/ 31466 w 88347"/>
                  <a:gd name="connsiteY19" fmla="*/ 89558 h 98634"/>
                  <a:gd name="connsiteX20" fmla="*/ 53855 w 88347"/>
                  <a:gd name="connsiteY20" fmla="*/ 75640 h 98634"/>
                  <a:gd name="connsiteX21" fmla="*/ 24810 w 88347"/>
                  <a:gd name="connsiteY21" fmla="*/ 22995 h 98634"/>
                  <a:gd name="connsiteX22" fmla="*/ 33887 w 88347"/>
                  <a:gd name="connsiteY22" fmla="*/ 40543 h 98634"/>
                  <a:gd name="connsiteX23" fmla="*/ 50830 w 88347"/>
                  <a:gd name="connsiteY23" fmla="*/ 22389 h 98634"/>
                  <a:gd name="connsiteX24" fmla="*/ 38123 w 88347"/>
                  <a:gd name="connsiteY24" fmla="*/ 9682 h 98634"/>
                  <a:gd name="connsiteX25" fmla="*/ 24810 w 88347"/>
                  <a:gd name="connsiteY25" fmla="*/ 2299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8347" h="98634">
                    <a:moveTo>
                      <a:pt x="75640" y="97424"/>
                    </a:moveTo>
                    <a:cubicBezTo>
                      <a:pt x="70799" y="92583"/>
                      <a:pt x="65958" y="87742"/>
                      <a:pt x="61117" y="82901"/>
                    </a:cubicBezTo>
                    <a:lnTo>
                      <a:pt x="59907" y="82901"/>
                    </a:lnTo>
                    <a:cubicBezTo>
                      <a:pt x="52040" y="93188"/>
                      <a:pt x="42963" y="98634"/>
                      <a:pt x="29651" y="98634"/>
                    </a:cubicBezTo>
                    <a:cubicBezTo>
                      <a:pt x="10287" y="98634"/>
                      <a:pt x="0" y="87137"/>
                      <a:pt x="0" y="72614"/>
                    </a:cubicBezTo>
                    <a:cubicBezTo>
                      <a:pt x="0" y="57486"/>
                      <a:pt x="10892" y="48409"/>
                      <a:pt x="21784" y="42963"/>
                    </a:cubicBezTo>
                    <a:cubicBezTo>
                      <a:pt x="16338" y="36307"/>
                      <a:pt x="12708" y="30256"/>
                      <a:pt x="12708" y="22389"/>
                    </a:cubicBezTo>
                    <a:cubicBezTo>
                      <a:pt x="12708" y="8472"/>
                      <a:pt x="22995" y="0"/>
                      <a:pt x="36307" y="0"/>
                    </a:cubicBezTo>
                    <a:cubicBezTo>
                      <a:pt x="49015" y="0"/>
                      <a:pt x="59907" y="7867"/>
                      <a:pt x="59907" y="21179"/>
                    </a:cubicBezTo>
                    <a:cubicBezTo>
                      <a:pt x="59907" y="35097"/>
                      <a:pt x="49015" y="41753"/>
                      <a:pt x="39333" y="45989"/>
                    </a:cubicBezTo>
                    <a:lnTo>
                      <a:pt x="60512" y="67773"/>
                    </a:lnTo>
                    <a:lnTo>
                      <a:pt x="75035" y="44779"/>
                    </a:lnTo>
                    <a:lnTo>
                      <a:pt x="84111" y="50830"/>
                    </a:lnTo>
                    <a:cubicBezTo>
                      <a:pt x="78665" y="58696"/>
                      <a:pt x="72614" y="66563"/>
                      <a:pt x="66563" y="75035"/>
                    </a:cubicBezTo>
                    <a:cubicBezTo>
                      <a:pt x="73824" y="82296"/>
                      <a:pt x="81086" y="90163"/>
                      <a:pt x="88347" y="97424"/>
                    </a:cubicBezTo>
                    <a:lnTo>
                      <a:pt x="75640" y="97424"/>
                    </a:lnTo>
                    <a:close/>
                    <a:moveTo>
                      <a:pt x="53855" y="75640"/>
                    </a:moveTo>
                    <a:lnTo>
                      <a:pt x="28441" y="50225"/>
                    </a:lnTo>
                    <a:cubicBezTo>
                      <a:pt x="18154" y="55066"/>
                      <a:pt x="11497" y="61722"/>
                      <a:pt x="11497" y="72009"/>
                    </a:cubicBezTo>
                    <a:cubicBezTo>
                      <a:pt x="11497" y="82296"/>
                      <a:pt x="18759" y="89558"/>
                      <a:pt x="31466" y="89558"/>
                    </a:cubicBezTo>
                    <a:cubicBezTo>
                      <a:pt x="39938" y="89558"/>
                      <a:pt x="47199" y="84716"/>
                      <a:pt x="53855" y="75640"/>
                    </a:cubicBezTo>
                    <a:close/>
                    <a:moveTo>
                      <a:pt x="24810" y="22995"/>
                    </a:moveTo>
                    <a:cubicBezTo>
                      <a:pt x="24810" y="29046"/>
                      <a:pt x="27230" y="33887"/>
                      <a:pt x="33887" y="40543"/>
                    </a:cubicBezTo>
                    <a:cubicBezTo>
                      <a:pt x="43569" y="36912"/>
                      <a:pt x="50830" y="31466"/>
                      <a:pt x="50830" y="22389"/>
                    </a:cubicBezTo>
                    <a:cubicBezTo>
                      <a:pt x="50830" y="15128"/>
                      <a:pt x="45384" y="9682"/>
                      <a:pt x="38123" y="9682"/>
                    </a:cubicBezTo>
                    <a:cubicBezTo>
                      <a:pt x="29651" y="9682"/>
                      <a:pt x="24810" y="15128"/>
                      <a:pt x="24810" y="2299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4" name="Vrije vorm: vorm 733">
                <a:extLst>
                  <a:ext uri="{FF2B5EF4-FFF2-40B4-BE49-F238E27FC236}">
                    <a16:creationId xmlns:a16="http://schemas.microsoft.com/office/drawing/2014/main" id="{B47B669D-491F-7B99-0EF8-F50AE5192232}"/>
                  </a:ext>
                </a:extLst>
              </p:cNvPr>
              <p:cNvSpPr/>
              <p:nvPr/>
            </p:nvSpPr>
            <p:spPr>
              <a:xfrm>
                <a:off x="823500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7 w 16338"/>
                  <a:gd name="connsiteY3" fmla="*/ 15733 h 97424"/>
                  <a:gd name="connsiteX4" fmla="*/ 0 w 16338"/>
                  <a:gd name="connsiteY4" fmla="*/ 7866 h 97424"/>
                  <a:gd name="connsiteX5" fmla="*/ 3026 w 16338"/>
                  <a:gd name="connsiteY5" fmla="*/ 97424 h 97424"/>
                  <a:gd name="connsiteX6" fmla="*/ 3026 w 16338"/>
                  <a:gd name="connsiteY6" fmla="*/ 68378 h 97424"/>
                  <a:gd name="connsiteX7" fmla="*/ 3026 w 16338"/>
                  <a:gd name="connsiteY7" fmla="*/ 61722 h 97424"/>
                  <a:gd name="connsiteX8" fmla="*/ 3026 w 16338"/>
                  <a:gd name="connsiteY8" fmla="*/ 31466 h 97424"/>
                  <a:gd name="connsiteX9" fmla="*/ 13918 w 16338"/>
                  <a:gd name="connsiteY9" fmla="*/ 30861 h 97424"/>
                  <a:gd name="connsiteX10" fmla="*/ 13918 w 16338"/>
                  <a:gd name="connsiteY10" fmla="*/ 61722 h 97424"/>
                  <a:gd name="connsiteX11" fmla="*/ 13918 w 16338"/>
                  <a:gd name="connsiteY11" fmla="*/ 68378 h 97424"/>
                  <a:gd name="connsiteX12" fmla="*/ 13918 w 16338"/>
                  <a:gd name="connsiteY12" fmla="*/ 97424 h 97424"/>
                  <a:gd name="connsiteX13" fmla="*/ 3026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5" name="Vrije vorm: vorm 734">
                <a:extLst>
                  <a:ext uri="{FF2B5EF4-FFF2-40B4-BE49-F238E27FC236}">
                    <a16:creationId xmlns:a16="http://schemas.microsoft.com/office/drawing/2014/main" id="{75E73280-F9A6-7E44-3635-79ADFE54C94D}"/>
                  </a:ext>
                </a:extLst>
              </p:cNvPr>
              <p:cNvSpPr/>
              <p:nvPr/>
            </p:nvSpPr>
            <p:spPr>
              <a:xfrm>
                <a:off x="860412" y="3018178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3 h 67773"/>
                  <a:gd name="connsiteX6" fmla="*/ 11497 w 55065"/>
                  <a:gd name="connsiteY6" fmla="*/ 13313 h 67773"/>
                  <a:gd name="connsiteX7" fmla="*/ 35097 w 55065"/>
                  <a:gd name="connsiteY7" fmla="*/ 0 h 67773"/>
                  <a:gd name="connsiteX8" fmla="*/ 55066 w 55065"/>
                  <a:gd name="connsiteY8" fmla="*/ 23599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599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5" y="0"/>
                      <a:pt x="55066" y="8471"/>
                      <a:pt x="55066" y="23599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6" name="Vrije vorm: vorm 735">
                <a:extLst>
                  <a:ext uri="{FF2B5EF4-FFF2-40B4-BE49-F238E27FC236}">
                    <a16:creationId xmlns:a16="http://schemas.microsoft.com/office/drawing/2014/main" id="{7B59E7E9-1A32-AF52-B2B8-003A42E922B2}"/>
                  </a:ext>
                </a:extLst>
              </p:cNvPr>
              <p:cNvSpPr/>
              <p:nvPr/>
            </p:nvSpPr>
            <p:spPr>
              <a:xfrm>
                <a:off x="928790" y="2986712"/>
                <a:ext cx="49014" cy="99239"/>
              </a:xfrm>
              <a:custGeom>
                <a:avLst/>
                <a:gdLst>
                  <a:gd name="connsiteX0" fmla="*/ 22995 w 49014"/>
                  <a:gd name="connsiteY0" fmla="*/ 24810 h 99239"/>
                  <a:gd name="connsiteX1" fmla="*/ 22995 w 49014"/>
                  <a:gd name="connsiteY1" fmla="*/ 33281 h 99239"/>
                  <a:gd name="connsiteX2" fmla="*/ 45989 w 49014"/>
                  <a:gd name="connsiteY2" fmla="*/ 33281 h 99239"/>
                  <a:gd name="connsiteX3" fmla="*/ 45989 w 49014"/>
                  <a:gd name="connsiteY3" fmla="*/ 41753 h 99239"/>
                  <a:gd name="connsiteX4" fmla="*/ 23600 w 49014"/>
                  <a:gd name="connsiteY4" fmla="*/ 41753 h 99239"/>
                  <a:gd name="connsiteX5" fmla="*/ 23600 w 49014"/>
                  <a:gd name="connsiteY5" fmla="*/ 70194 h 99239"/>
                  <a:gd name="connsiteX6" fmla="*/ 23600 w 49014"/>
                  <a:gd name="connsiteY6" fmla="*/ 99239 h 99239"/>
                  <a:gd name="connsiteX7" fmla="*/ 12708 w 49014"/>
                  <a:gd name="connsiteY7" fmla="*/ 99239 h 99239"/>
                  <a:gd name="connsiteX8" fmla="*/ 12708 w 49014"/>
                  <a:gd name="connsiteY8" fmla="*/ 70194 h 99239"/>
                  <a:gd name="connsiteX9" fmla="*/ 12708 w 49014"/>
                  <a:gd name="connsiteY9" fmla="*/ 63537 h 99239"/>
                  <a:gd name="connsiteX10" fmla="*/ 12708 w 49014"/>
                  <a:gd name="connsiteY10" fmla="*/ 41753 h 99239"/>
                  <a:gd name="connsiteX11" fmla="*/ 0 w 49014"/>
                  <a:gd name="connsiteY11" fmla="*/ 41753 h 99239"/>
                  <a:gd name="connsiteX12" fmla="*/ 0 w 49014"/>
                  <a:gd name="connsiteY12" fmla="*/ 33281 h 99239"/>
                  <a:gd name="connsiteX13" fmla="*/ 12708 w 49014"/>
                  <a:gd name="connsiteY13" fmla="*/ 33281 h 99239"/>
                  <a:gd name="connsiteX14" fmla="*/ 12708 w 49014"/>
                  <a:gd name="connsiteY14" fmla="*/ 24810 h 99239"/>
                  <a:gd name="connsiteX15" fmla="*/ 36912 w 49014"/>
                  <a:gd name="connsiteY15" fmla="*/ 0 h 99239"/>
                  <a:gd name="connsiteX16" fmla="*/ 49015 w 49014"/>
                  <a:gd name="connsiteY16" fmla="*/ 1815 h 99239"/>
                  <a:gd name="connsiteX17" fmla="*/ 47804 w 49014"/>
                  <a:gd name="connsiteY17" fmla="*/ 11497 h 99239"/>
                  <a:gd name="connsiteX18" fmla="*/ 38123 w 49014"/>
                  <a:gd name="connsiteY18" fmla="*/ 9682 h 99239"/>
                  <a:gd name="connsiteX19" fmla="*/ 22995 w 49014"/>
                  <a:gd name="connsiteY19" fmla="*/ 24810 h 99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014" h="99239">
                    <a:moveTo>
                      <a:pt x="22995" y="24810"/>
                    </a:moveTo>
                    <a:lnTo>
                      <a:pt x="22995" y="33281"/>
                    </a:lnTo>
                    <a:lnTo>
                      <a:pt x="45989" y="33281"/>
                    </a:lnTo>
                    <a:lnTo>
                      <a:pt x="45989" y="41753"/>
                    </a:lnTo>
                    <a:lnTo>
                      <a:pt x="23600" y="41753"/>
                    </a:lnTo>
                    <a:lnTo>
                      <a:pt x="23600" y="70194"/>
                    </a:lnTo>
                    <a:lnTo>
                      <a:pt x="23600" y="99239"/>
                    </a:lnTo>
                    <a:lnTo>
                      <a:pt x="12708" y="99239"/>
                    </a:lnTo>
                    <a:lnTo>
                      <a:pt x="12708" y="70194"/>
                    </a:lnTo>
                    <a:lnTo>
                      <a:pt x="12708" y="63537"/>
                    </a:lnTo>
                    <a:lnTo>
                      <a:pt x="12708" y="41753"/>
                    </a:lnTo>
                    <a:lnTo>
                      <a:pt x="0" y="41753"/>
                    </a:lnTo>
                    <a:lnTo>
                      <a:pt x="0" y="33281"/>
                    </a:lnTo>
                    <a:lnTo>
                      <a:pt x="12708" y="33281"/>
                    </a:lnTo>
                    <a:lnTo>
                      <a:pt x="12708" y="24810"/>
                    </a:lnTo>
                    <a:cubicBezTo>
                      <a:pt x="12708" y="6051"/>
                      <a:pt x="23600" y="0"/>
                      <a:pt x="36912" y="0"/>
                    </a:cubicBezTo>
                    <a:cubicBezTo>
                      <a:pt x="41753" y="0"/>
                      <a:pt x="46594" y="605"/>
                      <a:pt x="49015" y="1815"/>
                    </a:cubicBezTo>
                    <a:lnTo>
                      <a:pt x="47804" y="11497"/>
                    </a:lnTo>
                    <a:cubicBezTo>
                      <a:pt x="44779" y="10287"/>
                      <a:pt x="41753" y="9682"/>
                      <a:pt x="38123" y="9682"/>
                    </a:cubicBezTo>
                    <a:cubicBezTo>
                      <a:pt x="27230" y="9682"/>
                      <a:pt x="22995" y="14523"/>
                      <a:pt x="22995" y="2481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7" name="Vrije vorm: vorm 736">
                <a:extLst>
                  <a:ext uri="{FF2B5EF4-FFF2-40B4-BE49-F238E27FC236}">
                    <a16:creationId xmlns:a16="http://schemas.microsoft.com/office/drawing/2014/main" id="{B04B1E7C-9F26-DEE2-F6D9-3815521C60BA}"/>
                  </a:ext>
                </a:extLst>
              </p:cNvPr>
              <p:cNvSpPr/>
              <p:nvPr/>
            </p:nvSpPr>
            <p:spPr>
              <a:xfrm>
                <a:off x="981436" y="3018178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4461 w 66562"/>
                  <a:gd name="connsiteY5" fmla="*/ 34492 h 69588"/>
                  <a:gd name="connsiteX6" fmla="*/ 32676 w 66562"/>
                  <a:gd name="connsiteY6" fmla="*/ 9682 h 69588"/>
                  <a:gd name="connsiteX7" fmla="*/ 10892 w 66562"/>
                  <a:gd name="connsiteY7" fmla="*/ 34492 h 69588"/>
                  <a:gd name="connsiteX8" fmla="*/ 33281 w 66562"/>
                  <a:gd name="connsiteY8" fmla="*/ 59906 h 69588"/>
                  <a:gd name="connsiteX9" fmla="*/ 54461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4461" y="34492"/>
                    </a:moveTo>
                    <a:cubicBezTo>
                      <a:pt x="54461" y="19364"/>
                      <a:pt x="45989" y="9682"/>
                      <a:pt x="32676" y="9682"/>
                    </a:cubicBezTo>
                    <a:cubicBezTo>
                      <a:pt x="18154" y="9682"/>
                      <a:pt x="10892" y="20574"/>
                      <a:pt x="10892" y="34492"/>
                    </a:cubicBezTo>
                    <a:cubicBezTo>
                      <a:pt x="10892" y="47804"/>
                      <a:pt x="18154" y="59906"/>
                      <a:pt x="33281" y="59906"/>
                    </a:cubicBezTo>
                    <a:cubicBezTo>
                      <a:pt x="47804" y="59906"/>
                      <a:pt x="54461" y="47199"/>
                      <a:pt x="54461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8" name="Vrije vorm: vorm 737">
                <a:extLst>
                  <a:ext uri="{FF2B5EF4-FFF2-40B4-BE49-F238E27FC236}">
                    <a16:creationId xmlns:a16="http://schemas.microsoft.com/office/drawing/2014/main" id="{88F1BE10-8A23-AE86-9200-A08F5D9E4C54}"/>
                  </a:ext>
                </a:extLst>
              </p:cNvPr>
              <p:cNvSpPr/>
              <p:nvPr/>
            </p:nvSpPr>
            <p:spPr>
              <a:xfrm>
                <a:off x="1065547" y="3018178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1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7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1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9" name="Vrije vorm: vorm 738">
                <a:extLst>
                  <a:ext uri="{FF2B5EF4-FFF2-40B4-BE49-F238E27FC236}">
                    <a16:creationId xmlns:a16="http://schemas.microsoft.com/office/drawing/2014/main" id="{B8881C7F-AFE6-4703-CFA1-F7B3DCF2C351}"/>
                  </a:ext>
                </a:extLst>
              </p:cNvPr>
              <p:cNvSpPr/>
              <p:nvPr/>
            </p:nvSpPr>
            <p:spPr>
              <a:xfrm>
                <a:off x="1119402" y="3018178"/>
                <a:ext cx="94398" cy="67773"/>
              </a:xfrm>
              <a:custGeom>
                <a:avLst/>
                <a:gdLst>
                  <a:gd name="connsiteX0" fmla="*/ 94398 w 94398"/>
                  <a:gd name="connsiteY0" fmla="*/ 23599 h 67773"/>
                  <a:gd name="connsiteX1" fmla="*/ 94398 w 94398"/>
                  <a:gd name="connsiteY1" fmla="*/ 38727 h 67773"/>
                  <a:gd name="connsiteX2" fmla="*/ 94398 w 94398"/>
                  <a:gd name="connsiteY2" fmla="*/ 67773 h 67773"/>
                  <a:gd name="connsiteX3" fmla="*/ 82901 w 94398"/>
                  <a:gd name="connsiteY3" fmla="*/ 67773 h 67773"/>
                  <a:gd name="connsiteX4" fmla="*/ 82901 w 94398"/>
                  <a:gd name="connsiteY4" fmla="*/ 39333 h 67773"/>
                  <a:gd name="connsiteX5" fmla="*/ 82901 w 94398"/>
                  <a:gd name="connsiteY5" fmla="*/ 26625 h 67773"/>
                  <a:gd name="connsiteX6" fmla="*/ 70799 w 94398"/>
                  <a:gd name="connsiteY6" fmla="*/ 10287 h 67773"/>
                  <a:gd name="connsiteX7" fmla="*/ 52645 w 94398"/>
                  <a:gd name="connsiteY7" fmla="*/ 22994 h 67773"/>
                  <a:gd name="connsiteX8" fmla="*/ 52645 w 94398"/>
                  <a:gd name="connsiteY8" fmla="*/ 23599 h 67773"/>
                  <a:gd name="connsiteX9" fmla="*/ 52645 w 94398"/>
                  <a:gd name="connsiteY9" fmla="*/ 38727 h 67773"/>
                  <a:gd name="connsiteX10" fmla="*/ 52645 w 94398"/>
                  <a:gd name="connsiteY10" fmla="*/ 67773 h 67773"/>
                  <a:gd name="connsiteX11" fmla="*/ 41753 w 94398"/>
                  <a:gd name="connsiteY11" fmla="*/ 67773 h 67773"/>
                  <a:gd name="connsiteX12" fmla="*/ 41753 w 94398"/>
                  <a:gd name="connsiteY12" fmla="*/ 39333 h 67773"/>
                  <a:gd name="connsiteX13" fmla="*/ 41753 w 94398"/>
                  <a:gd name="connsiteY13" fmla="*/ 26625 h 67773"/>
                  <a:gd name="connsiteX14" fmla="*/ 29651 w 94398"/>
                  <a:gd name="connsiteY14" fmla="*/ 10287 h 67773"/>
                  <a:gd name="connsiteX15" fmla="*/ 10892 w 94398"/>
                  <a:gd name="connsiteY15" fmla="*/ 23599 h 67773"/>
                  <a:gd name="connsiteX16" fmla="*/ 10892 w 94398"/>
                  <a:gd name="connsiteY16" fmla="*/ 38727 h 67773"/>
                  <a:gd name="connsiteX17" fmla="*/ 10892 w 94398"/>
                  <a:gd name="connsiteY17" fmla="*/ 67168 h 67773"/>
                  <a:gd name="connsiteX18" fmla="*/ 0 w 94398"/>
                  <a:gd name="connsiteY18" fmla="*/ 67168 h 67773"/>
                  <a:gd name="connsiteX19" fmla="*/ 0 w 94398"/>
                  <a:gd name="connsiteY19" fmla="*/ 38122 h 67773"/>
                  <a:gd name="connsiteX20" fmla="*/ 0 w 94398"/>
                  <a:gd name="connsiteY20" fmla="*/ 32071 h 67773"/>
                  <a:gd name="connsiteX21" fmla="*/ 0 w 94398"/>
                  <a:gd name="connsiteY21" fmla="*/ 1815 h 67773"/>
                  <a:gd name="connsiteX22" fmla="*/ 9682 w 94398"/>
                  <a:gd name="connsiteY22" fmla="*/ 1210 h 67773"/>
                  <a:gd name="connsiteX23" fmla="*/ 10287 w 94398"/>
                  <a:gd name="connsiteY23" fmla="*/ 13313 h 67773"/>
                  <a:gd name="connsiteX24" fmla="*/ 11497 w 94398"/>
                  <a:gd name="connsiteY24" fmla="*/ 13313 h 67773"/>
                  <a:gd name="connsiteX25" fmla="*/ 33887 w 94398"/>
                  <a:gd name="connsiteY25" fmla="*/ 0 h 67773"/>
                  <a:gd name="connsiteX26" fmla="*/ 51435 w 94398"/>
                  <a:gd name="connsiteY26" fmla="*/ 13313 h 67773"/>
                  <a:gd name="connsiteX27" fmla="*/ 52040 w 94398"/>
                  <a:gd name="connsiteY27" fmla="*/ 13313 h 67773"/>
                  <a:gd name="connsiteX28" fmla="*/ 75035 w 94398"/>
                  <a:gd name="connsiteY28" fmla="*/ 0 h 67773"/>
                  <a:gd name="connsiteX29" fmla="*/ 94398 w 94398"/>
                  <a:gd name="connsiteY29" fmla="*/ 23599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398" h="67773">
                    <a:moveTo>
                      <a:pt x="94398" y="23599"/>
                    </a:moveTo>
                    <a:lnTo>
                      <a:pt x="94398" y="38727"/>
                    </a:lnTo>
                    <a:cubicBezTo>
                      <a:pt x="94398" y="49014"/>
                      <a:pt x="94398" y="58091"/>
                      <a:pt x="94398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599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8" y="10287"/>
                      <a:pt x="29651" y="10287"/>
                    </a:cubicBezTo>
                    <a:cubicBezTo>
                      <a:pt x="21179" y="10287"/>
                      <a:pt x="15128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4174" y="0"/>
                      <a:pt x="49620" y="4841"/>
                      <a:pt x="51435" y="13313"/>
                    </a:cubicBezTo>
                    <a:lnTo>
                      <a:pt x="52040" y="13313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4398" y="9077"/>
                      <a:pt x="94398" y="23599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0" name="Vrije vorm: vorm 739">
                <a:extLst>
                  <a:ext uri="{FF2B5EF4-FFF2-40B4-BE49-F238E27FC236}">
                    <a16:creationId xmlns:a16="http://schemas.microsoft.com/office/drawing/2014/main" id="{B9B2AA74-200E-5843-12C8-B75F6C2EB2A4}"/>
                  </a:ext>
                </a:extLst>
              </p:cNvPr>
              <p:cNvSpPr/>
              <p:nvPr/>
            </p:nvSpPr>
            <p:spPr>
              <a:xfrm>
                <a:off x="1230744" y="3018178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1753 w 52645"/>
                  <a:gd name="connsiteY16" fmla="*/ 46594 h 68983"/>
                  <a:gd name="connsiteX17" fmla="*/ 41753 w 52645"/>
                  <a:gd name="connsiteY17" fmla="*/ 32071 h 68983"/>
                  <a:gd name="connsiteX18" fmla="*/ 24205 w 52645"/>
                  <a:gd name="connsiteY18" fmla="*/ 36307 h 68983"/>
                  <a:gd name="connsiteX19" fmla="*/ 10892 w 52645"/>
                  <a:gd name="connsiteY19" fmla="*/ 49014 h 68983"/>
                  <a:gd name="connsiteX20" fmla="*/ 22994 w 52645"/>
                  <a:gd name="connsiteY20" fmla="*/ 59301 h 68983"/>
                  <a:gd name="connsiteX21" fmla="*/ 41753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7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1753" y="46594"/>
                    </a:moveTo>
                    <a:lnTo>
                      <a:pt x="41753" y="32071"/>
                    </a:lnTo>
                    <a:cubicBezTo>
                      <a:pt x="39333" y="33281"/>
                      <a:pt x="36307" y="34492"/>
                      <a:pt x="24205" y="36307"/>
                    </a:cubicBezTo>
                    <a:cubicBezTo>
                      <a:pt x="16338" y="37517"/>
                      <a:pt x="10892" y="41148"/>
                      <a:pt x="10892" y="49014"/>
                    </a:cubicBezTo>
                    <a:cubicBezTo>
                      <a:pt x="10892" y="56881"/>
                      <a:pt x="16338" y="59301"/>
                      <a:pt x="22994" y="59301"/>
                    </a:cubicBezTo>
                    <a:cubicBezTo>
                      <a:pt x="29651" y="59906"/>
                      <a:pt x="37517" y="55671"/>
                      <a:pt x="41753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1" name="Vrije vorm: vorm 740">
                <a:extLst>
                  <a:ext uri="{FF2B5EF4-FFF2-40B4-BE49-F238E27FC236}">
                    <a16:creationId xmlns:a16="http://schemas.microsoft.com/office/drawing/2014/main" id="{F4F42E02-C006-95EB-6722-34F0794E8820}"/>
                  </a:ext>
                </a:extLst>
              </p:cNvPr>
              <p:cNvSpPr/>
              <p:nvPr/>
            </p:nvSpPr>
            <p:spPr>
              <a:xfrm>
                <a:off x="1296702" y="2996394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7 h 91372"/>
                  <a:gd name="connsiteX4" fmla="*/ 0 w 47199"/>
                  <a:gd name="connsiteY4" fmla="*/ 32677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1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2 h 91372"/>
                  <a:gd name="connsiteX12" fmla="*/ 23600 w 47199"/>
                  <a:gd name="connsiteY12" fmla="*/ 32072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6594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8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7"/>
                    </a:lnTo>
                    <a:lnTo>
                      <a:pt x="0" y="32677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1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2"/>
                    </a:lnTo>
                    <a:lnTo>
                      <a:pt x="23600" y="32072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9333" y="81691"/>
                      <a:pt x="42963" y="80481"/>
                      <a:pt x="46594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2" name="Vrije vorm: vorm 741">
                <a:extLst>
                  <a:ext uri="{FF2B5EF4-FFF2-40B4-BE49-F238E27FC236}">
                    <a16:creationId xmlns:a16="http://schemas.microsoft.com/office/drawing/2014/main" id="{AC14962B-1A96-1F18-0BA4-57DB7F62B56A}"/>
                  </a:ext>
                </a:extLst>
              </p:cNvPr>
              <p:cNvSpPr/>
              <p:nvPr/>
            </p:nvSpPr>
            <p:spPr>
              <a:xfrm>
                <a:off x="1356609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6 w 16338"/>
                  <a:gd name="connsiteY3" fmla="*/ 15733 h 97424"/>
                  <a:gd name="connsiteX4" fmla="*/ 0 w 16338"/>
                  <a:gd name="connsiteY4" fmla="*/ 7866 h 97424"/>
                  <a:gd name="connsiteX5" fmla="*/ 2420 w 16338"/>
                  <a:gd name="connsiteY5" fmla="*/ 97424 h 97424"/>
                  <a:gd name="connsiteX6" fmla="*/ 2420 w 16338"/>
                  <a:gd name="connsiteY6" fmla="*/ 68378 h 97424"/>
                  <a:gd name="connsiteX7" fmla="*/ 2420 w 16338"/>
                  <a:gd name="connsiteY7" fmla="*/ 61722 h 97424"/>
                  <a:gd name="connsiteX8" fmla="*/ 2420 w 16338"/>
                  <a:gd name="connsiteY8" fmla="*/ 31466 h 97424"/>
                  <a:gd name="connsiteX9" fmla="*/ 13313 w 16338"/>
                  <a:gd name="connsiteY9" fmla="*/ 30861 h 97424"/>
                  <a:gd name="connsiteX10" fmla="*/ 13313 w 16338"/>
                  <a:gd name="connsiteY10" fmla="*/ 61722 h 97424"/>
                  <a:gd name="connsiteX11" fmla="*/ 13313 w 16338"/>
                  <a:gd name="connsiteY11" fmla="*/ 68378 h 97424"/>
                  <a:gd name="connsiteX12" fmla="*/ 13313 w 16338"/>
                  <a:gd name="connsiteY12" fmla="*/ 97424 h 97424"/>
                  <a:gd name="connsiteX13" fmla="*/ 2420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6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3" name="Vrije vorm: vorm 742">
                <a:extLst>
                  <a:ext uri="{FF2B5EF4-FFF2-40B4-BE49-F238E27FC236}">
                    <a16:creationId xmlns:a16="http://schemas.microsoft.com/office/drawing/2014/main" id="{60EBC763-2B88-CB39-8FC9-E91AA78B3C36}"/>
                  </a:ext>
                </a:extLst>
              </p:cNvPr>
              <p:cNvSpPr/>
              <p:nvPr/>
            </p:nvSpPr>
            <p:spPr>
              <a:xfrm>
                <a:off x="1388075" y="3018178"/>
                <a:ext cx="58091" cy="68983"/>
              </a:xfrm>
              <a:custGeom>
                <a:avLst/>
                <a:gdLst>
                  <a:gd name="connsiteX0" fmla="*/ 57486 w 58091"/>
                  <a:gd name="connsiteY0" fmla="*/ 36912 h 68983"/>
                  <a:gd name="connsiteX1" fmla="*/ 11497 w 58091"/>
                  <a:gd name="connsiteY1" fmla="*/ 36912 h 68983"/>
                  <a:gd name="connsiteX2" fmla="*/ 35702 w 58091"/>
                  <a:gd name="connsiteY2" fmla="*/ 59301 h 68983"/>
                  <a:gd name="connsiteX3" fmla="*/ 55671 w 58091"/>
                  <a:gd name="connsiteY3" fmla="*/ 54461 h 68983"/>
                  <a:gd name="connsiteX4" fmla="*/ 56276 w 58091"/>
                  <a:gd name="connsiteY4" fmla="*/ 64142 h 68983"/>
                  <a:gd name="connsiteX5" fmla="*/ 34492 w 58091"/>
                  <a:gd name="connsiteY5" fmla="*/ 68983 h 68983"/>
                  <a:gd name="connsiteX6" fmla="*/ 0 w 58091"/>
                  <a:gd name="connsiteY6" fmla="*/ 33886 h 68983"/>
                  <a:gd name="connsiteX7" fmla="*/ 30861 w 58091"/>
                  <a:gd name="connsiteY7" fmla="*/ 0 h 68983"/>
                  <a:gd name="connsiteX8" fmla="*/ 58091 w 58091"/>
                  <a:gd name="connsiteY8" fmla="*/ 28441 h 68983"/>
                  <a:gd name="connsiteX9" fmla="*/ 57486 w 58091"/>
                  <a:gd name="connsiteY9" fmla="*/ 36912 h 68983"/>
                  <a:gd name="connsiteX10" fmla="*/ 11497 w 58091"/>
                  <a:gd name="connsiteY10" fmla="*/ 29046 h 68983"/>
                  <a:gd name="connsiteX11" fmla="*/ 47804 w 58091"/>
                  <a:gd name="connsiteY11" fmla="*/ 28441 h 68983"/>
                  <a:gd name="connsiteX12" fmla="*/ 47804 w 58091"/>
                  <a:gd name="connsiteY12" fmla="*/ 27835 h 68983"/>
                  <a:gd name="connsiteX13" fmla="*/ 30861 w 58091"/>
                  <a:gd name="connsiteY13" fmla="*/ 8471 h 68983"/>
                  <a:gd name="connsiteX14" fmla="*/ 11497 w 58091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91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861" y="0"/>
                    </a:cubicBezTo>
                    <a:cubicBezTo>
                      <a:pt x="47804" y="0"/>
                      <a:pt x="58091" y="9682"/>
                      <a:pt x="58091" y="28441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1"/>
                    </a:lnTo>
                    <a:lnTo>
                      <a:pt x="47804" y="27835"/>
                    </a:lnTo>
                    <a:cubicBezTo>
                      <a:pt x="47804" y="15128"/>
                      <a:pt x="41148" y="8471"/>
                      <a:pt x="30861" y="8471"/>
                    </a:cubicBezTo>
                    <a:cubicBezTo>
                      <a:pt x="19969" y="9077"/>
                      <a:pt x="13312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94" name="Graphic 423">
              <a:extLst>
                <a:ext uri="{FF2B5EF4-FFF2-40B4-BE49-F238E27FC236}">
                  <a16:creationId xmlns:a16="http://schemas.microsoft.com/office/drawing/2014/main" id="{E33B67EE-672B-512B-F62C-28727C67D980}"/>
                </a:ext>
              </a:extLst>
            </p:cNvPr>
            <p:cNvGrpSpPr/>
            <p:nvPr/>
          </p:nvGrpSpPr>
          <p:grpSpPr>
            <a:xfrm>
              <a:off x="980225" y="1916850"/>
              <a:ext cx="301348" cy="280788"/>
              <a:chOff x="980225" y="1916850"/>
              <a:chExt cx="301348" cy="280788"/>
            </a:xfrm>
            <a:grpFill/>
          </p:grpSpPr>
          <p:sp>
            <p:nvSpPr>
              <p:cNvPr id="695" name="Vrije vorm: vorm 694">
                <a:extLst>
                  <a:ext uri="{FF2B5EF4-FFF2-40B4-BE49-F238E27FC236}">
                    <a16:creationId xmlns:a16="http://schemas.microsoft.com/office/drawing/2014/main" id="{340C2822-5DBD-C256-7B70-6291BB5B357A}"/>
                  </a:ext>
                </a:extLst>
              </p:cNvPr>
              <p:cNvSpPr/>
              <p:nvPr/>
            </p:nvSpPr>
            <p:spPr>
              <a:xfrm>
                <a:off x="1205329" y="1942259"/>
                <a:ext cx="58696" cy="59926"/>
              </a:xfrm>
              <a:custGeom>
                <a:avLst/>
                <a:gdLst>
                  <a:gd name="connsiteX0" fmla="*/ 29046 w 58696"/>
                  <a:gd name="connsiteY0" fmla="*/ 20 h 59926"/>
                  <a:gd name="connsiteX1" fmla="*/ 0 w 58696"/>
                  <a:gd name="connsiteY1" fmla="*/ 30276 h 59926"/>
                  <a:gd name="connsiteX2" fmla="*/ 29651 w 58696"/>
                  <a:gd name="connsiteY2" fmla="*/ 59926 h 59926"/>
                  <a:gd name="connsiteX3" fmla="*/ 58696 w 58696"/>
                  <a:gd name="connsiteY3" fmla="*/ 29671 h 59926"/>
                  <a:gd name="connsiteX4" fmla="*/ 29046 w 58696"/>
                  <a:gd name="connsiteY4" fmla="*/ 20 h 5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6" h="59926">
                    <a:moveTo>
                      <a:pt x="29046" y="20"/>
                    </a:moveTo>
                    <a:cubicBezTo>
                      <a:pt x="12708" y="20"/>
                      <a:pt x="0" y="13938"/>
                      <a:pt x="0" y="30276"/>
                    </a:cubicBezTo>
                    <a:cubicBezTo>
                      <a:pt x="0" y="46614"/>
                      <a:pt x="13313" y="59926"/>
                      <a:pt x="29651" y="59926"/>
                    </a:cubicBezTo>
                    <a:cubicBezTo>
                      <a:pt x="45989" y="59926"/>
                      <a:pt x="58696" y="46009"/>
                      <a:pt x="58696" y="29671"/>
                    </a:cubicBezTo>
                    <a:cubicBezTo>
                      <a:pt x="58696" y="12727"/>
                      <a:pt x="45384" y="-585"/>
                      <a:pt x="29046" y="2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6" name="Vrije vorm: vorm 695">
                <a:extLst>
                  <a:ext uri="{FF2B5EF4-FFF2-40B4-BE49-F238E27FC236}">
                    <a16:creationId xmlns:a16="http://schemas.microsoft.com/office/drawing/2014/main" id="{E400DC4B-FA6C-5271-DCB8-7AEF5F42609D}"/>
                  </a:ext>
                </a:extLst>
              </p:cNvPr>
              <p:cNvSpPr/>
              <p:nvPr/>
            </p:nvSpPr>
            <p:spPr>
              <a:xfrm>
                <a:off x="1215616" y="2020339"/>
                <a:ext cx="65957" cy="131426"/>
              </a:xfrm>
              <a:custGeom>
                <a:avLst/>
                <a:gdLst>
                  <a:gd name="connsiteX0" fmla="*/ 61722 w 65957"/>
                  <a:gd name="connsiteY0" fmla="*/ 4236 h 131426"/>
                  <a:gd name="connsiteX1" fmla="*/ 53855 w 65957"/>
                  <a:gd name="connsiteY1" fmla="*/ 605 h 131426"/>
                  <a:gd name="connsiteX2" fmla="*/ 53855 w 65957"/>
                  <a:gd name="connsiteY2" fmla="*/ 0 h 131426"/>
                  <a:gd name="connsiteX3" fmla="*/ 53855 w 65957"/>
                  <a:gd name="connsiteY3" fmla="*/ 605 h 131426"/>
                  <a:gd name="connsiteX4" fmla="*/ 0 w 65957"/>
                  <a:gd name="connsiteY4" fmla="*/ 1210 h 131426"/>
                  <a:gd name="connsiteX5" fmla="*/ 3631 w 65957"/>
                  <a:gd name="connsiteY5" fmla="*/ 13313 h 131426"/>
                  <a:gd name="connsiteX6" fmla="*/ 4236 w 65957"/>
                  <a:gd name="connsiteY6" fmla="*/ 102870 h 131426"/>
                  <a:gd name="connsiteX7" fmla="*/ 1210 w 65957"/>
                  <a:gd name="connsiteY7" fmla="*/ 127075 h 131426"/>
                  <a:gd name="connsiteX8" fmla="*/ 21179 w 65957"/>
                  <a:gd name="connsiteY8" fmla="*/ 131311 h 131426"/>
                  <a:gd name="connsiteX9" fmla="*/ 65958 w 65957"/>
                  <a:gd name="connsiteY9" fmla="*/ 85927 h 131426"/>
                  <a:gd name="connsiteX10" fmla="*/ 65353 w 65957"/>
                  <a:gd name="connsiteY10" fmla="*/ 12708 h 131426"/>
                  <a:gd name="connsiteX11" fmla="*/ 61722 w 65957"/>
                  <a:gd name="connsiteY11" fmla="*/ 4236 h 13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957" h="131426">
                    <a:moveTo>
                      <a:pt x="61722" y="4236"/>
                    </a:moveTo>
                    <a:cubicBezTo>
                      <a:pt x="59301" y="1815"/>
                      <a:pt x="56881" y="605"/>
                      <a:pt x="53855" y="605"/>
                    </a:cubicBezTo>
                    <a:lnTo>
                      <a:pt x="53855" y="0"/>
                    </a:lnTo>
                    <a:lnTo>
                      <a:pt x="53855" y="605"/>
                    </a:lnTo>
                    <a:lnTo>
                      <a:pt x="0" y="1210"/>
                    </a:lnTo>
                    <a:cubicBezTo>
                      <a:pt x="2420" y="4841"/>
                      <a:pt x="3631" y="8472"/>
                      <a:pt x="3631" y="13313"/>
                    </a:cubicBezTo>
                    <a:lnTo>
                      <a:pt x="4236" y="102870"/>
                    </a:lnTo>
                    <a:cubicBezTo>
                      <a:pt x="4236" y="111342"/>
                      <a:pt x="3026" y="119208"/>
                      <a:pt x="1210" y="127075"/>
                    </a:cubicBezTo>
                    <a:cubicBezTo>
                      <a:pt x="7261" y="130100"/>
                      <a:pt x="13918" y="131916"/>
                      <a:pt x="21179" y="131311"/>
                    </a:cubicBezTo>
                    <a:cubicBezTo>
                      <a:pt x="45989" y="131311"/>
                      <a:pt x="65958" y="110737"/>
                      <a:pt x="65958" y="85927"/>
                    </a:cubicBezTo>
                    <a:lnTo>
                      <a:pt x="65353" y="12708"/>
                    </a:lnTo>
                    <a:cubicBezTo>
                      <a:pt x="64747" y="9682"/>
                      <a:pt x="63537" y="6656"/>
                      <a:pt x="61722" y="423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7" name="Vrije vorm: vorm 696">
                <a:extLst>
                  <a:ext uri="{FF2B5EF4-FFF2-40B4-BE49-F238E27FC236}">
                    <a16:creationId xmlns:a16="http://schemas.microsoft.com/office/drawing/2014/main" id="{BBE27BE4-EF7C-47CC-581A-A46C953B3674}"/>
                  </a:ext>
                </a:extLst>
              </p:cNvPr>
              <p:cNvSpPr/>
              <p:nvPr/>
            </p:nvSpPr>
            <p:spPr>
              <a:xfrm>
                <a:off x="1067362" y="2025180"/>
                <a:ext cx="139210" cy="172458"/>
              </a:xfrm>
              <a:custGeom>
                <a:avLst/>
                <a:gdLst>
                  <a:gd name="connsiteX0" fmla="*/ 130705 w 139210"/>
                  <a:gd name="connsiteY0" fmla="*/ 0 h 172458"/>
                  <a:gd name="connsiteX1" fmla="*/ 67773 w 139210"/>
                  <a:gd name="connsiteY1" fmla="*/ 605 h 172458"/>
                  <a:gd name="connsiteX2" fmla="*/ 68378 w 139210"/>
                  <a:gd name="connsiteY2" fmla="*/ 99239 h 172458"/>
                  <a:gd name="connsiteX3" fmla="*/ 49620 w 139210"/>
                  <a:gd name="connsiteY3" fmla="*/ 118603 h 172458"/>
                  <a:gd name="connsiteX4" fmla="*/ 0 w 139210"/>
                  <a:gd name="connsiteY4" fmla="*/ 119208 h 172458"/>
                  <a:gd name="connsiteX5" fmla="*/ 68983 w 139210"/>
                  <a:gd name="connsiteY5" fmla="*/ 172459 h 172458"/>
                  <a:gd name="connsiteX6" fmla="*/ 139177 w 139210"/>
                  <a:gd name="connsiteY6" fmla="*/ 99239 h 172458"/>
                  <a:gd name="connsiteX7" fmla="*/ 138572 w 139210"/>
                  <a:gd name="connsiteY7" fmla="*/ 9077 h 172458"/>
                  <a:gd name="connsiteX8" fmla="*/ 130705 w 139210"/>
                  <a:gd name="connsiteY8" fmla="*/ 0 h 17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210" h="172458">
                    <a:moveTo>
                      <a:pt x="130705" y="0"/>
                    </a:moveTo>
                    <a:lnTo>
                      <a:pt x="67773" y="605"/>
                    </a:lnTo>
                    <a:lnTo>
                      <a:pt x="68378" y="99239"/>
                    </a:lnTo>
                    <a:cubicBezTo>
                      <a:pt x="68378" y="109526"/>
                      <a:pt x="59907" y="118603"/>
                      <a:pt x="49620" y="118603"/>
                    </a:cubicBezTo>
                    <a:lnTo>
                      <a:pt x="0" y="119208"/>
                    </a:lnTo>
                    <a:cubicBezTo>
                      <a:pt x="8472" y="149464"/>
                      <a:pt x="36307" y="172459"/>
                      <a:pt x="68983" y="172459"/>
                    </a:cubicBezTo>
                    <a:cubicBezTo>
                      <a:pt x="108316" y="171853"/>
                      <a:pt x="140387" y="138572"/>
                      <a:pt x="139177" y="99239"/>
                    </a:cubicBezTo>
                    <a:lnTo>
                      <a:pt x="138572" y="9077"/>
                    </a:lnTo>
                    <a:cubicBezTo>
                      <a:pt x="139782" y="3631"/>
                      <a:pt x="135546" y="0"/>
                      <a:pt x="130705" y="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8" name="Vrije vorm: vorm 697">
                <a:extLst>
                  <a:ext uri="{FF2B5EF4-FFF2-40B4-BE49-F238E27FC236}">
                    <a16:creationId xmlns:a16="http://schemas.microsoft.com/office/drawing/2014/main" id="{C0DF77AC-57DC-5478-9D64-C367AC0B8A15}"/>
                  </a:ext>
                </a:extLst>
              </p:cNvPr>
              <p:cNvSpPr/>
              <p:nvPr/>
            </p:nvSpPr>
            <p:spPr>
              <a:xfrm>
                <a:off x="980225" y="1984637"/>
                <a:ext cx="144018" cy="147648"/>
              </a:xfrm>
              <a:custGeom>
                <a:avLst/>
                <a:gdLst>
                  <a:gd name="connsiteX0" fmla="*/ 137362 w 144018"/>
                  <a:gd name="connsiteY0" fmla="*/ 146439 h 147648"/>
                  <a:gd name="connsiteX1" fmla="*/ 144018 w 144018"/>
                  <a:gd name="connsiteY1" fmla="*/ 139177 h 147648"/>
                  <a:gd name="connsiteX2" fmla="*/ 142808 w 144018"/>
                  <a:gd name="connsiteY2" fmla="*/ 7261 h 147648"/>
                  <a:gd name="connsiteX3" fmla="*/ 135547 w 144018"/>
                  <a:gd name="connsiteY3" fmla="*/ 0 h 147648"/>
                  <a:gd name="connsiteX4" fmla="*/ 6656 w 144018"/>
                  <a:gd name="connsiteY4" fmla="*/ 1210 h 147648"/>
                  <a:gd name="connsiteX5" fmla="*/ 0 w 144018"/>
                  <a:gd name="connsiteY5" fmla="*/ 8472 h 147648"/>
                  <a:gd name="connsiteX6" fmla="*/ 1210 w 144018"/>
                  <a:gd name="connsiteY6" fmla="*/ 140387 h 147648"/>
                  <a:gd name="connsiteX7" fmla="*/ 7867 w 144018"/>
                  <a:gd name="connsiteY7" fmla="*/ 147649 h 147648"/>
                  <a:gd name="connsiteX8" fmla="*/ 137362 w 144018"/>
                  <a:gd name="connsiteY8" fmla="*/ 146439 h 147648"/>
                  <a:gd name="connsiteX9" fmla="*/ 33281 w 144018"/>
                  <a:gd name="connsiteY9" fmla="*/ 25415 h 147648"/>
                  <a:gd name="connsiteX10" fmla="*/ 110131 w 144018"/>
                  <a:gd name="connsiteY10" fmla="*/ 24810 h 147648"/>
                  <a:gd name="connsiteX11" fmla="*/ 110131 w 144018"/>
                  <a:gd name="connsiteY11" fmla="*/ 44174 h 147648"/>
                  <a:gd name="connsiteX12" fmla="*/ 81086 w 144018"/>
                  <a:gd name="connsiteY12" fmla="*/ 44174 h 147648"/>
                  <a:gd name="connsiteX13" fmla="*/ 81691 w 144018"/>
                  <a:gd name="connsiteY13" fmla="*/ 123444 h 147648"/>
                  <a:gd name="connsiteX14" fmla="*/ 62932 w 144018"/>
                  <a:gd name="connsiteY14" fmla="*/ 123444 h 147648"/>
                  <a:gd name="connsiteX15" fmla="*/ 62327 w 144018"/>
                  <a:gd name="connsiteY15" fmla="*/ 44174 h 147648"/>
                  <a:gd name="connsiteX16" fmla="*/ 33281 w 144018"/>
                  <a:gd name="connsiteY16" fmla="*/ 44174 h 147648"/>
                  <a:gd name="connsiteX17" fmla="*/ 33281 w 144018"/>
                  <a:gd name="connsiteY17" fmla="*/ 25415 h 14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4018" h="147648">
                    <a:moveTo>
                      <a:pt x="137362" y="146439"/>
                    </a:moveTo>
                    <a:cubicBezTo>
                      <a:pt x="140993" y="146439"/>
                      <a:pt x="144018" y="143413"/>
                      <a:pt x="144018" y="139177"/>
                    </a:cubicBezTo>
                    <a:lnTo>
                      <a:pt x="142808" y="7261"/>
                    </a:lnTo>
                    <a:cubicBezTo>
                      <a:pt x="142808" y="3631"/>
                      <a:pt x="139782" y="0"/>
                      <a:pt x="135547" y="0"/>
                    </a:cubicBezTo>
                    <a:lnTo>
                      <a:pt x="6656" y="1210"/>
                    </a:lnTo>
                    <a:cubicBezTo>
                      <a:pt x="3026" y="1210"/>
                      <a:pt x="0" y="4236"/>
                      <a:pt x="0" y="8472"/>
                    </a:cubicBezTo>
                    <a:lnTo>
                      <a:pt x="1210" y="140387"/>
                    </a:lnTo>
                    <a:cubicBezTo>
                      <a:pt x="1210" y="144018"/>
                      <a:pt x="4236" y="147649"/>
                      <a:pt x="7867" y="147649"/>
                    </a:cubicBezTo>
                    <a:lnTo>
                      <a:pt x="137362" y="146439"/>
                    </a:lnTo>
                    <a:close/>
                    <a:moveTo>
                      <a:pt x="33281" y="25415"/>
                    </a:moveTo>
                    <a:lnTo>
                      <a:pt x="110131" y="24810"/>
                    </a:lnTo>
                    <a:lnTo>
                      <a:pt x="110131" y="44174"/>
                    </a:lnTo>
                    <a:lnTo>
                      <a:pt x="81086" y="44174"/>
                    </a:lnTo>
                    <a:lnTo>
                      <a:pt x="81691" y="123444"/>
                    </a:lnTo>
                    <a:lnTo>
                      <a:pt x="62932" y="123444"/>
                    </a:lnTo>
                    <a:lnTo>
                      <a:pt x="62327" y="44174"/>
                    </a:lnTo>
                    <a:lnTo>
                      <a:pt x="33281" y="44174"/>
                    </a:lnTo>
                    <a:lnTo>
                      <a:pt x="33281" y="2541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9" name="Vrije vorm: vorm 698">
                <a:extLst>
                  <a:ext uri="{FF2B5EF4-FFF2-40B4-BE49-F238E27FC236}">
                    <a16:creationId xmlns:a16="http://schemas.microsoft.com/office/drawing/2014/main" id="{D06C6E5F-2178-770F-A172-7E06303AC12C}"/>
                  </a:ext>
                </a:extLst>
              </p:cNvPr>
              <p:cNvSpPr/>
              <p:nvPr/>
            </p:nvSpPr>
            <p:spPr>
              <a:xfrm>
                <a:off x="1092777" y="1916850"/>
                <a:ext cx="84111" cy="86545"/>
              </a:xfrm>
              <a:custGeom>
                <a:avLst/>
                <a:gdLst>
                  <a:gd name="connsiteX0" fmla="*/ 41753 w 84111"/>
                  <a:gd name="connsiteY0" fmla="*/ 14 h 86545"/>
                  <a:gd name="connsiteX1" fmla="*/ 0 w 84111"/>
                  <a:gd name="connsiteY1" fmla="*/ 43582 h 86545"/>
                  <a:gd name="connsiteX2" fmla="*/ 2420 w 84111"/>
                  <a:gd name="connsiteY2" fmla="*/ 57500 h 86545"/>
                  <a:gd name="connsiteX3" fmla="*/ 22995 w 84111"/>
                  <a:gd name="connsiteY3" fmla="*/ 57500 h 86545"/>
                  <a:gd name="connsiteX4" fmla="*/ 42358 w 84111"/>
                  <a:gd name="connsiteY4" fmla="*/ 76258 h 86545"/>
                  <a:gd name="connsiteX5" fmla="*/ 42358 w 84111"/>
                  <a:gd name="connsiteY5" fmla="*/ 86546 h 86545"/>
                  <a:gd name="connsiteX6" fmla="*/ 42358 w 84111"/>
                  <a:gd name="connsiteY6" fmla="*/ 86546 h 86545"/>
                  <a:gd name="connsiteX7" fmla="*/ 84111 w 84111"/>
                  <a:gd name="connsiteY7" fmla="*/ 42977 h 86545"/>
                  <a:gd name="connsiteX8" fmla="*/ 41753 w 84111"/>
                  <a:gd name="connsiteY8" fmla="*/ 14 h 86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111" h="86545">
                    <a:moveTo>
                      <a:pt x="41753" y="14"/>
                    </a:moveTo>
                    <a:cubicBezTo>
                      <a:pt x="18759" y="14"/>
                      <a:pt x="0" y="19377"/>
                      <a:pt x="0" y="43582"/>
                    </a:cubicBezTo>
                    <a:cubicBezTo>
                      <a:pt x="0" y="48423"/>
                      <a:pt x="605" y="52659"/>
                      <a:pt x="2420" y="57500"/>
                    </a:cubicBezTo>
                    <a:lnTo>
                      <a:pt x="22995" y="57500"/>
                    </a:lnTo>
                    <a:cubicBezTo>
                      <a:pt x="33281" y="57500"/>
                      <a:pt x="42358" y="65972"/>
                      <a:pt x="42358" y="76258"/>
                    </a:cubicBezTo>
                    <a:lnTo>
                      <a:pt x="42358" y="86546"/>
                    </a:lnTo>
                    <a:cubicBezTo>
                      <a:pt x="42358" y="86546"/>
                      <a:pt x="42358" y="86546"/>
                      <a:pt x="42358" y="86546"/>
                    </a:cubicBezTo>
                    <a:cubicBezTo>
                      <a:pt x="65353" y="86546"/>
                      <a:pt x="84111" y="67182"/>
                      <a:pt x="84111" y="42977"/>
                    </a:cubicBezTo>
                    <a:cubicBezTo>
                      <a:pt x="84111" y="18772"/>
                      <a:pt x="64748" y="-591"/>
                      <a:pt x="41753" y="1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99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0F0660-D702-F8F3-77E1-616CB48EE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 err="1"/>
              <a:t>Connections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F97D507-01B7-5073-AB4F-26509FC7CD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114" y="1285374"/>
            <a:ext cx="4314710" cy="309197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Verdana"/>
                <a:ea typeface="Verdana"/>
              </a:rPr>
              <a:t>Nieuws van WUR en jouw organisatie eenheid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Verdana"/>
                <a:ea typeface="Verdana"/>
              </a:rPr>
              <a:t>Snelle toegang tot WUR-applicaties (</a:t>
            </a:r>
            <a:r>
              <a:rPr lang="nl-NL" err="1">
                <a:latin typeface="Verdana"/>
                <a:ea typeface="Verdana"/>
              </a:rPr>
              <a:t>MyHR</a:t>
            </a:r>
            <a:r>
              <a:rPr lang="nl-NL" dirty="0">
                <a:latin typeface="Verdana"/>
                <a:ea typeface="Verdana"/>
              </a:rPr>
              <a:t> en </a:t>
            </a:r>
            <a:r>
              <a:rPr lang="nl-NL" err="1">
                <a:latin typeface="Verdana"/>
                <a:ea typeface="Verdana"/>
              </a:rPr>
              <a:t>MyProjects</a:t>
            </a:r>
            <a:r>
              <a:rPr lang="nl-NL" dirty="0">
                <a:latin typeface="Verdana"/>
                <a:ea typeface="Verdana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Verdana"/>
                <a:ea typeface="Verdana"/>
              </a:rPr>
              <a:t>Voeg zelf jouw snelkoppelingen toe (Buienradar, Resource of actuele informatie over file- en OV-verkeer,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/>
          </a:p>
        </p:txBody>
      </p:sp>
      <p:grpSp>
        <p:nvGrpSpPr>
          <p:cNvPr id="80" name="Groep 79">
            <a:extLst>
              <a:ext uri="{FF2B5EF4-FFF2-40B4-BE49-F238E27FC236}">
                <a16:creationId xmlns:a16="http://schemas.microsoft.com/office/drawing/2014/main" id="{F28E20DD-0837-0324-C302-9E6B09F0CCDE}"/>
              </a:ext>
            </a:extLst>
          </p:cNvPr>
          <p:cNvGrpSpPr/>
          <p:nvPr/>
        </p:nvGrpSpPr>
        <p:grpSpPr>
          <a:xfrm>
            <a:off x="4967810" y="666379"/>
            <a:ext cx="3499614" cy="3366000"/>
            <a:chOff x="4967810" y="666379"/>
            <a:chExt cx="3499614" cy="3366000"/>
          </a:xfrm>
        </p:grpSpPr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A57DBCC5-4737-489E-9035-48B357BA110A}"/>
                </a:ext>
              </a:extLst>
            </p:cNvPr>
            <p:cNvSpPr/>
            <p:nvPr/>
          </p:nvSpPr>
          <p:spPr>
            <a:xfrm>
              <a:off x="4967810" y="666379"/>
              <a:ext cx="3499614" cy="336600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82" name="Graphic 138">
              <a:extLst>
                <a:ext uri="{FF2B5EF4-FFF2-40B4-BE49-F238E27FC236}">
                  <a16:creationId xmlns:a16="http://schemas.microsoft.com/office/drawing/2014/main" id="{4508A57B-94C5-7958-D3D3-51A7ADE29713}"/>
                </a:ext>
              </a:extLst>
            </p:cNvPr>
            <p:cNvGrpSpPr/>
            <p:nvPr/>
          </p:nvGrpSpPr>
          <p:grpSpPr>
            <a:xfrm>
              <a:off x="5335420" y="1074133"/>
              <a:ext cx="1795288" cy="1853035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88" name="Vrije vorm: vorm 87">
                <a:extLst>
                  <a:ext uri="{FF2B5EF4-FFF2-40B4-BE49-F238E27FC236}">
                    <a16:creationId xmlns:a16="http://schemas.microsoft.com/office/drawing/2014/main" id="{E7A4EAC8-570F-9D62-4877-C7EAAE105FB7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385FE08E-AA54-715C-60F9-4C445D3C5372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0" name="Vrije vorm: vorm 89">
                <a:extLst>
                  <a:ext uri="{FF2B5EF4-FFF2-40B4-BE49-F238E27FC236}">
                    <a16:creationId xmlns:a16="http://schemas.microsoft.com/office/drawing/2014/main" id="{C2E4568C-0150-D53F-EEAA-2277019ACF06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1" name="Vrije vorm: vorm 90">
                <a:extLst>
                  <a:ext uri="{FF2B5EF4-FFF2-40B4-BE49-F238E27FC236}">
                    <a16:creationId xmlns:a16="http://schemas.microsoft.com/office/drawing/2014/main" id="{798E3271-6169-44CF-2946-D18BAAFD6D29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2" name="Vrije vorm: vorm 91">
                <a:extLst>
                  <a:ext uri="{FF2B5EF4-FFF2-40B4-BE49-F238E27FC236}">
                    <a16:creationId xmlns:a16="http://schemas.microsoft.com/office/drawing/2014/main" id="{9B24404A-1D99-47C0-4E2B-68D1DD98A74B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3" name="Vrije vorm: vorm 92">
                <a:extLst>
                  <a:ext uri="{FF2B5EF4-FFF2-40B4-BE49-F238E27FC236}">
                    <a16:creationId xmlns:a16="http://schemas.microsoft.com/office/drawing/2014/main" id="{EDAC2F87-3EA3-6791-3B97-E0C63592A345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4" name="Vrije vorm: vorm 93">
                <a:extLst>
                  <a:ext uri="{FF2B5EF4-FFF2-40B4-BE49-F238E27FC236}">
                    <a16:creationId xmlns:a16="http://schemas.microsoft.com/office/drawing/2014/main" id="{D6CE157B-8F93-663B-DBDE-B41768C967B6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5" name="Vrije vorm: vorm 94">
                <a:extLst>
                  <a:ext uri="{FF2B5EF4-FFF2-40B4-BE49-F238E27FC236}">
                    <a16:creationId xmlns:a16="http://schemas.microsoft.com/office/drawing/2014/main" id="{2BB0D9C5-B97A-AA69-596B-E4D8970F0D63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6" name="Vrije vorm: vorm 95">
                <a:extLst>
                  <a:ext uri="{FF2B5EF4-FFF2-40B4-BE49-F238E27FC236}">
                    <a16:creationId xmlns:a16="http://schemas.microsoft.com/office/drawing/2014/main" id="{1E3F0319-01EB-9D27-5D40-F87A54B02574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7" name="Vrije vorm: vorm 96">
                <a:extLst>
                  <a:ext uri="{FF2B5EF4-FFF2-40B4-BE49-F238E27FC236}">
                    <a16:creationId xmlns:a16="http://schemas.microsoft.com/office/drawing/2014/main" id="{8B498A81-8E43-29B0-1269-8B963E7034BF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8" name="Vrije vorm: vorm 97">
                <a:extLst>
                  <a:ext uri="{FF2B5EF4-FFF2-40B4-BE49-F238E27FC236}">
                    <a16:creationId xmlns:a16="http://schemas.microsoft.com/office/drawing/2014/main" id="{D617832A-09BB-0935-4438-213C7BC1A4CC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693F6DF1-9F35-0C09-EF30-23C8CFBDFA72}"/>
                </a:ext>
              </a:extLst>
            </p:cNvPr>
            <p:cNvGrpSpPr/>
            <p:nvPr/>
          </p:nvGrpSpPr>
          <p:grpSpPr>
            <a:xfrm>
              <a:off x="6772233" y="2138189"/>
              <a:ext cx="1075430" cy="1075431"/>
              <a:chOff x="5625821" y="1318319"/>
              <a:chExt cx="476640" cy="476640"/>
            </a:xfrm>
          </p:grpSpPr>
          <p:sp>
            <p:nvSpPr>
              <p:cNvPr id="84" name="Vrije vorm: vorm 83">
                <a:extLst>
                  <a:ext uri="{FF2B5EF4-FFF2-40B4-BE49-F238E27FC236}">
                    <a16:creationId xmlns:a16="http://schemas.microsoft.com/office/drawing/2014/main" id="{E35841E4-6B0F-E8FE-CEC4-D51B7F3F0B7F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85" name="Graphic 138">
                <a:extLst>
                  <a:ext uri="{FF2B5EF4-FFF2-40B4-BE49-F238E27FC236}">
                    <a16:creationId xmlns:a16="http://schemas.microsoft.com/office/drawing/2014/main" id="{00752A69-1CED-390E-4CA7-3B3BE22645F4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86" name="Vrije vorm: vorm 85">
                  <a:extLst>
                    <a:ext uri="{FF2B5EF4-FFF2-40B4-BE49-F238E27FC236}">
                      <a16:creationId xmlns:a16="http://schemas.microsoft.com/office/drawing/2014/main" id="{2039DB51-1381-6216-595D-40C9CB0092FB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87" name="Vrije vorm: vorm 86">
                  <a:extLst>
                    <a:ext uri="{FF2B5EF4-FFF2-40B4-BE49-F238E27FC236}">
                      <a16:creationId xmlns:a16="http://schemas.microsoft.com/office/drawing/2014/main" id="{709173CD-3057-5C0F-DDF9-614560C4AD8A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56752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92180-5FFF-247A-F12D-2A0FAB019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2BEF3-50E8-CD77-0DD1-081627FDC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 err="1"/>
              <a:t>Viva</a:t>
            </a:r>
            <a:r>
              <a:rPr lang="nl-NL"/>
              <a:t> </a:t>
            </a:r>
            <a:r>
              <a:rPr lang="nl-NL" err="1"/>
              <a:t>Engage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A095A0F-7716-B7D3-EB8B-83775DEEB31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114" y="1285374"/>
            <a:ext cx="3874036" cy="3091979"/>
          </a:xfrm>
        </p:spPr>
        <p:txBody>
          <a:bodyPr/>
          <a:lstStyle/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Verbinden, best </a:t>
            </a:r>
            <a:r>
              <a:rPr lang="nl-NL" dirty="0" err="1">
                <a:latin typeface="Verdana"/>
                <a:ea typeface="Verdana"/>
              </a:rPr>
              <a:t>practices</a:t>
            </a:r>
            <a:r>
              <a:rPr lang="nl-NL" dirty="0">
                <a:latin typeface="Verdana"/>
                <a:ea typeface="Verdana"/>
              </a:rPr>
              <a:t> delen</a:t>
            </a:r>
            <a:endParaRPr lang="nl-NL">
              <a:ea typeface="Verdana"/>
            </a:endParaRP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8 kenniseenheden – nieuwe medewerkers automatisch in de juiste community. </a:t>
            </a: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Geen documenten/ </a:t>
            </a:r>
            <a:r>
              <a:rPr lang="nl-NL" dirty="0" err="1">
                <a:latin typeface="Verdana"/>
                <a:ea typeface="Verdana"/>
              </a:rPr>
              <a:t>PDF's</a:t>
            </a:r>
            <a:r>
              <a:rPr lang="nl-NL" dirty="0">
                <a:latin typeface="Verdana"/>
                <a:ea typeface="Verdana"/>
              </a:rPr>
              <a:t>. Wel linkjes naar kennisartikelen, </a:t>
            </a:r>
            <a:r>
              <a:rPr lang="nl-NL" dirty="0" err="1">
                <a:latin typeface="Verdana"/>
                <a:ea typeface="Verdana"/>
              </a:rPr>
              <a:t>PDF's</a:t>
            </a:r>
            <a:r>
              <a:rPr lang="nl-NL" dirty="0">
                <a:latin typeface="Verdana"/>
                <a:ea typeface="Verdana"/>
              </a:rPr>
              <a:t>, nieuwsberichten, etc.</a:t>
            </a:r>
            <a:endParaRPr lang="nl-NL" dirty="0">
              <a:ea typeface="Verdana" pitchFamily="34" charset="0"/>
            </a:endParaRPr>
          </a:p>
          <a:p>
            <a:pPr marL="285750">
              <a:buFont typeface="Arial" pitchFamily="2" charset="2"/>
              <a:buChar char="•"/>
            </a:pPr>
            <a:endParaRPr lang="nl-NL">
              <a:ea typeface="Verdana" pitchFamily="34" charset="0"/>
            </a:endParaRPr>
          </a:p>
        </p:txBody>
      </p:sp>
      <p:grpSp>
        <p:nvGrpSpPr>
          <p:cNvPr id="41" name="Groep 40">
            <a:extLst>
              <a:ext uri="{FF2B5EF4-FFF2-40B4-BE49-F238E27FC236}">
                <a16:creationId xmlns:a16="http://schemas.microsoft.com/office/drawing/2014/main" id="{55A3ABD3-3CFF-761C-2EE3-594D098F683D}"/>
              </a:ext>
            </a:extLst>
          </p:cNvPr>
          <p:cNvGrpSpPr>
            <a:grpSpLocks noChangeAspect="1"/>
          </p:cNvGrpSpPr>
          <p:nvPr/>
        </p:nvGrpSpPr>
        <p:grpSpPr>
          <a:xfrm>
            <a:off x="5097666" y="1147722"/>
            <a:ext cx="3555784" cy="2628000"/>
            <a:chOff x="5943341" y="495895"/>
            <a:chExt cx="1576484" cy="1165144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77BACB81-71C3-728F-4BAB-9545F51F54B2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43" name="Graphic 138">
              <a:extLst>
                <a:ext uri="{FF2B5EF4-FFF2-40B4-BE49-F238E27FC236}">
                  <a16:creationId xmlns:a16="http://schemas.microsoft.com/office/drawing/2014/main" id="{B9DAF8F7-5E31-D6D4-519B-D97E59C7834C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62" name="Vrije vorm: vorm 61">
                <a:extLst>
                  <a:ext uri="{FF2B5EF4-FFF2-40B4-BE49-F238E27FC236}">
                    <a16:creationId xmlns:a16="http://schemas.microsoft.com/office/drawing/2014/main" id="{ED03EAAA-1491-9E33-3583-DC59965E3821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3" name="Vrije vorm: vorm 62">
                <a:extLst>
                  <a:ext uri="{FF2B5EF4-FFF2-40B4-BE49-F238E27FC236}">
                    <a16:creationId xmlns:a16="http://schemas.microsoft.com/office/drawing/2014/main" id="{D52CB032-DDC6-EFE1-ABD8-DF80CEE8C212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4" name="Vrije vorm: vorm 63">
                <a:extLst>
                  <a:ext uri="{FF2B5EF4-FFF2-40B4-BE49-F238E27FC236}">
                    <a16:creationId xmlns:a16="http://schemas.microsoft.com/office/drawing/2014/main" id="{819BBAA6-0677-6C17-A308-4775C8C742E0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5" name="Vrije vorm: vorm 64">
                <a:extLst>
                  <a:ext uri="{FF2B5EF4-FFF2-40B4-BE49-F238E27FC236}">
                    <a16:creationId xmlns:a16="http://schemas.microsoft.com/office/drawing/2014/main" id="{CEA27B6A-A58F-E460-B3B1-CE79E0DC0579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B1C04BFE-3CE0-8159-6FAD-EEEFDEB7BDA2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7" name="Vrije vorm: vorm 66">
                <a:extLst>
                  <a:ext uri="{FF2B5EF4-FFF2-40B4-BE49-F238E27FC236}">
                    <a16:creationId xmlns:a16="http://schemas.microsoft.com/office/drawing/2014/main" id="{DCD61CDA-D6C0-04F8-917C-3B714A0BC8DE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8" name="Vrije vorm: vorm 67">
                <a:extLst>
                  <a:ext uri="{FF2B5EF4-FFF2-40B4-BE49-F238E27FC236}">
                    <a16:creationId xmlns:a16="http://schemas.microsoft.com/office/drawing/2014/main" id="{5F37D682-CB55-C7D6-4CC9-248B13A7EBD0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" name="Vrije vorm: vorm 68">
                <a:extLst>
                  <a:ext uri="{FF2B5EF4-FFF2-40B4-BE49-F238E27FC236}">
                    <a16:creationId xmlns:a16="http://schemas.microsoft.com/office/drawing/2014/main" id="{27E93B06-6E2D-B40A-6029-276C9EA7210C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" name="Vrije vorm: vorm 69">
                <a:extLst>
                  <a:ext uri="{FF2B5EF4-FFF2-40B4-BE49-F238E27FC236}">
                    <a16:creationId xmlns:a16="http://schemas.microsoft.com/office/drawing/2014/main" id="{A457787F-13F6-BE0F-8707-423C28990227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" name="Vrije vorm: vorm 70">
                <a:extLst>
                  <a:ext uri="{FF2B5EF4-FFF2-40B4-BE49-F238E27FC236}">
                    <a16:creationId xmlns:a16="http://schemas.microsoft.com/office/drawing/2014/main" id="{4DC67040-FEBE-4FFA-085C-9008FB4A09DD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9" name="Groep 58">
              <a:extLst>
                <a:ext uri="{FF2B5EF4-FFF2-40B4-BE49-F238E27FC236}">
                  <a16:creationId xmlns:a16="http://schemas.microsoft.com/office/drawing/2014/main" id="{FBCCC4C1-0B9A-A5BF-3D3E-581B4F6AA9C1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60" name="Vrije vorm: vorm 59">
                <a:extLst>
                  <a:ext uri="{FF2B5EF4-FFF2-40B4-BE49-F238E27FC236}">
                    <a16:creationId xmlns:a16="http://schemas.microsoft.com/office/drawing/2014/main" id="{F941D78B-684C-72D0-C4E9-C023B3B5C40E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1" name="Vrije vorm: vorm 60">
                <a:extLst>
                  <a:ext uri="{FF2B5EF4-FFF2-40B4-BE49-F238E27FC236}">
                    <a16:creationId xmlns:a16="http://schemas.microsoft.com/office/drawing/2014/main" id="{8BDC99DF-DF38-DD27-43A3-7FB9D7031792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2274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CC2BC-D598-343C-F286-A6CE9A18B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9440E-FEC4-B465-97F4-5D5F18DC5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 dirty="0">
                <a:latin typeface="Verdana"/>
                <a:ea typeface="Verdana"/>
              </a:rPr>
              <a:t>WUR Support Portaal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7408DC-2DEF-2E5D-06C8-2559CE0D63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Voor medewerkers (inclusief PhD kandidaten), studenten en deel ook voor externe bezoekers. </a:t>
            </a: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Nieuwe navigatie</a:t>
            </a: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Nieuwe vormgeving</a:t>
            </a:r>
          </a:p>
          <a:p>
            <a:pPr marL="285750" indent="-285750">
              <a:buFont typeface="Arial" pitchFamily="2" charset="2"/>
              <a:buChar char="•"/>
            </a:pPr>
            <a:r>
              <a:rPr lang="nl-NL" dirty="0">
                <a:latin typeface="Verdana"/>
                <a:ea typeface="Verdana"/>
              </a:rPr>
              <a:t>Helpdesk</a:t>
            </a:r>
          </a:p>
          <a:p>
            <a:endParaRPr lang="nl-NL" dirty="0">
              <a:ea typeface="Verdana" pitchFamily="34" charset="0"/>
            </a:endParaRPr>
          </a:p>
        </p:txBody>
      </p:sp>
      <p:grpSp>
        <p:nvGrpSpPr>
          <p:cNvPr id="45" name="Groep 44">
            <a:extLst>
              <a:ext uri="{FF2B5EF4-FFF2-40B4-BE49-F238E27FC236}">
                <a16:creationId xmlns:a16="http://schemas.microsoft.com/office/drawing/2014/main" id="{9EA7C292-9E2D-DB44-9980-DE2BB89D4B4B}"/>
              </a:ext>
            </a:extLst>
          </p:cNvPr>
          <p:cNvGrpSpPr>
            <a:grpSpLocks noChangeAspect="1"/>
          </p:cNvGrpSpPr>
          <p:nvPr/>
        </p:nvGrpSpPr>
        <p:grpSpPr>
          <a:xfrm>
            <a:off x="5243174" y="661679"/>
            <a:ext cx="3326941" cy="3463200"/>
            <a:chOff x="7097501" y="661679"/>
            <a:chExt cx="1476719" cy="1535940"/>
          </a:xfrm>
        </p:grpSpPr>
        <p:sp>
          <p:nvSpPr>
            <p:cNvPr id="46" name="Vrije vorm: vorm 45">
              <a:extLst>
                <a:ext uri="{FF2B5EF4-FFF2-40B4-BE49-F238E27FC236}">
                  <a16:creationId xmlns:a16="http://schemas.microsoft.com/office/drawing/2014/main" id="{9BD69F8C-ACCF-66BC-5F40-3580F187EABC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47" name="Graphic 138">
              <a:extLst>
                <a:ext uri="{FF2B5EF4-FFF2-40B4-BE49-F238E27FC236}">
                  <a16:creationId xmlns:a16="http://schemas.microsoft.com/office/drawing/2014/main" id="{DC66EEAE-8761-AA35-D6C2-1666D3FEDEDB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56" name="Vrije vorm: vorm 55">
                <a:extLst>
                  <a:ext uri="{FF2B5EF4-FFF2-40B4-BE49-F238E27FC236}">
                    <a16:creationId xmlns:a16="http://schemas.microsoft.com/office/drawing/2014/main" id="{39DBB292-FF10-1090-D392-89F6719BC63A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" name="Vrije vorm: vorm 56">
                <a:extLst>
                  <a:ext uri="{FF2B5EF4-FFF2-40B4-BE49-F238E27FC236}">
                    <a16:creationId xmlns:a16="http://schemas.microsoft.com/office/drawing/2014/main" id="{F49CEB3E-EBAE-538D-9CCF-AC07D0979F26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" name="Vrije vorm: vorm 57">
                <a:extLst>
                  <a:ext uri="{FF2B5EF4-FFF2-40B4-BE49-F238E27FC236}">
                    <a16:creationId xmlns:a16="http://schemas.microsoft.com/office/drawing/2014/main" id="{4EFD512F-17BA-D683-F734-0E562DE96C07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9" name="Vrije vorm: vorm 58">
                <a:extLst>
                  <a:ext uri="{FF2B5EF4-FFF2-40B4-BE49-F238E27FC236}">
                    <a16:creationId xmlns:a16="http://schemas.microsoft.com/office/drawing/2014/main" id="{91FD6232-9A8B-1D67-53F2-43649DF6CBFD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0" name="Vrije vorm: vorm 59">
                <a:extLst>
                  <a:ext uri="{FF2B5EF4-FFF2-40B4-BE49-F238E27FC236}">
                    <a16:creationId xmlns:a16="http://schemas.microsoft.com/office/drawing/2014/main" id="{5A1F5123-E311-9AB9-C3BF-6C88811153A7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1" name="Vrije vorm: vorm 60">
                <a:extLst>
                  <a:ext uri="{FF2B5EF4-FFF2-40B4-BE49-F238E27FC236}">
                    <a16:creationId xmlns:a16="http://schemas.microsoft.com/office/drawing/2014/main" id="{8E4B1C1B-88BB-5E4E-DC61-C58B46A2A1A1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2" name="Vrije vorm: vorm 61">
                <a:extLst>
                  <a:ext uri="{FF2B5EF4-FFF2-40B4-BE49-F238E27FC236}">
                    <a16:creationId xmlns:a16="http://schemas.microsoft.com/office/drawing/2014/main" id="{DF2B1CB8-0F90-EC6A-7530-78BBA8424349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3" name="Vrije vorm: vorm 62">
                <a:extLst>
                  <a:ext uri="{FF2B5EF4-FFF2-40B4-BE49-F238E27FC236}">
                    <a16:creationId xmlns:a16="http://schemas.microsoft.com/office/drawing/2014/main" id="{43C24CF8-0A5D-F148-4344-9E4D0F82BE6D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4" name="Vrije vorm: vorm 63">
                <a:extLst>
                  <a:ext uri="{FF2B5EF4-FFF2-40B4-BE49-F238E27FC236}">
                    <a16:creationId xmlns:a16="http://schemas.microsoft.com/office/drawing/2014/main" id="{815CF48E-9FBB-38F2-8C15-99F3CB401BB4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5" name="Vrije vorm: vorm 64">
                <a:extLst>
                  <a:ext uri="{FF2B5EF4-FFF2-40B4-BE49-F238E27FC236}">
                    <a16:creationId xmlns:a16="http://schemas.microsoft.com/office/drawing/2014/main" id="{4E7EF4D6-A99F-11A0-875D-F787E252BE31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48" name="Groep 47">
              <a:extLst>
                <a:ext uri="{FF2B5EF4-FFF2-40B4-BE49-F238E27FC236}">
                  <a16:creationId xmlns:a16="http://schemas.microsoft.com/office/drawing/2014/main" id="{143784B9-2810-2D48-7A83-ED77D13276A1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49" name="Vrije vorm: vorm 48">
                <a:extLst>
                  <a:ext uri="{FF2B5EF4-FFF2-40B4-BE49-F238E27FC236}">
                    <a16:creationId xmlns:a16="http://schemas.microsoft.com/office/drawing/2014/main" id="{09903A36-DADA-A89D-01B7-FF49B20F0BAE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0" name="Graphic 138">
                <a:extLst>
                  <a:ext uri="{FF2B5EF4-FFF2-40B4-BE49-F238E27FC236}">
                    <a16:creationId xmlns:a16="http://schemas.microsoft.com/office/drawing/2014/main" id="{CD676242-8AD3-2E55-031C-0054DE9B0266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51" name="Vrije vorm: vorm 50">
                  <a:extLst>
                    <a:ext uri="{FF2B5EF4-FFF2-40B4-BE49-F238E27FC236}">
                      <a16:creationId xmlns:a16="http://schemas.microsoft.com/office/drawing/2014/main" id="{3BBF56FA-0491-9869-356B-1B1BF5AB539F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" name="Vrije vorm: vorm 51">
                  <a:extLst>
                    <a:ext uri="{FF2B5EF4-FFF2-40B4-BE49-F238E27FC236}">
                      <a16:creationId xmlns:a16="http://schemas.microsoft.com/office/drawing/2014/main" id="{20AB2A95-2902-584E-3864-3B8416FD0153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" name="Vrije vorm: vorm 52">
                  <a:extLst>
                    <a:ext uri="{FF2B5EF4-FFF2-40B4-BE49-F238E27FC236}">
                      <a16:creationId xmlns:a16="http://schemas.microsoft.com/office/drawing/2014/main" id="{3825E71C-5C7F-4C0F-C1D9-E08578533A2D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4" name="Vrije vorm: vorm 53">
                  <a:extLst>
                    <a:ext uri="{FF2B5EF4-FFF2-40B4-BE49-F238E27FC236}">
                      <a16:creationId xmlns:a16="http://schemas.microsoft.com/office/drawing/2014/main" id="{F4330899-95E7-C9FD-F19E-CC60213C74DC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5" name="Vrije vorm: vorm 54">
                  <a:extLst>
                    <a:ext uri="{FF2B5EF4-FFF2-40B4-BE49-F238E27FC236}">
                      <a16:creationId xmlns:a16="http://schemas.microsoft.com/office/drawing/2014/main" id="{8B577541-E527-048C-A186-6904CA7A80C4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42146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35EB46-395A-3F70-ABF9-4CC0A2BD2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3C487E0D-878D-279A-AD7C-56DC4BC287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7</a:t>
            </a:fld>
            <a:endParaRPr lang="nl-NL"/>
          </a:p>
        </p:txBody>
      </p:sp>
      <p:grpSp>
        <p:nvGrpSpPr>
          <p:cNvPr id="480" name="Groep 479">
            <a:extLst>
              <a:ext uri="{FF2B5EF4-FFF2-40B4-BE49-F238E27FC236}">
                <a16:creationId xmlns:a16="http://schemas.microsoft.com/office/drawing/2014/main" id="{8D20DECA-C98C-D213-2468-0A2E3E59480D}"/>
              </a:ext>
            </a:extLst>
          </p:cNvPr>
          <p:cNvGrpSpPr/>
          <p:nvPr/>
        </p:nvGrpSpPr>
        <p:grpSpPr>
          <a:xfrm>
            <a:off x="2187093" y="1831993"/>
            <a:ext cx="4082751" cy="2838202"/>
            <a:chOff x="4661156" y="1741342"/>
            <a:chExt cx="4082751" cy="2838202"/>
          </a:xfrm>
        </p:grpSpPr>
        <p:grpSp>
          <p:nvGrpSpPr>
            <p:cNvPr id="481" name="Groep 480">
              <a:extLst>
                <a:ext uri="{FF2B5EF4-FFF2-40B4-BE49-F238E27FC236}">
                  <a16:creationId xmlns:a16="http://schemas.microsoft.com/office/drawing/2014/main" id="{DB2C0ACC-583B-1C9C-EF1B-2051E9AE90B6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514" name="Vrije vorm: vorm 513">
                <a:extLst>
                  <a:ext uri="{FF2B5EF4-FFF2-40B4-BE49-F238E27FC236}">
                    <a16:creationId xmlns:a16="http://schemas.microsoft.com/office/drawing/2014/main" id="{857C5101-A484-4EB7-DDE5-D9C8CB5E4F88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15" name="Graphic 138">
                <a:extLst>
                  <a:ext uri="{FF2B5EF4-FFF2-40B4-BE49-F238E27FC236}">
                    <a16:creationId xmlns:a16="http://schemas.microsoft.com/office/drawing/2014/main" id="{A88A8B25-4E83-86FC-27F6-F7D0E150B475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523" name="Vrije vorm: vorm 522">
                  <a:extLst>
                    <a:ext uri="{FF2B5EF4-FFF2-40B4-BE49-F238E27FC236}">
                      <a16:creationId xmlns:a16="http://schemas.microsoft.com/office/drawing/2014/main" id="{90B1F63E-3863-0B94-A7CF-A8A9BACF597C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4" name="Vrije vorm: vorm 523">
                  <a:extLst>
                    <a:ext uri="{FF2B5EF4-FFF2-40B4-BE49-F238E27FC236}">
                      <a16:creationId xmlns:a16="http://schemas.microsoft.com/office/drawing/2014/main" id="{C447E184-EA2F-A040-892C-A3CDACD14052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5" name="Vrije vorm: vorm 524">
                  <a:extLst>
                    <a:ext uri="{FF2B5EF4-FFF2-40B4-BE49-F238E27FC236}">
                      <a16:creationId xmlns:a16="http://schemas.microsoft.com/office/drawing/2014/main" id="{DC6DFEC7-0186-B074-A3D6-6BC0DEB1CA4C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6" name="Vrije vorm: vorm 525">
                  <a:extLst>
                    <a:ext uri="{FF2B5EF4-FFF2-40B4-BE49-F238E27FC236}">
                      <a16:creationId xmlns:a16="http://schemas.microsoft.com/office/drawing/2014/main" id="{EE158D28-513D-34AA-BF13-AF12B3584CF6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7" name="Vrije vorm: vorm 526">
                  <a:extLst>
                    <a:ext uri="{FF2B5EF4-FFF2-40B4-BE49-F238E27FC236}">
                      <a16:creationId xmlns:a16="http://schemas.microsoft.com/office/drawing/2014/main" id="{7E61A00B-9529-317E-E28B-9D2B24F9C6B2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516" name="Graphic 138">
                <a:extLst>
                  <a:ext uri="{FF2B5EF4-FFF2-40B4-BE49-F238E27FC236}">
                    <a16:creationId xmlns:a16="http://schemas.microsoft.com/office/drawing/2014/main" id="{554873BD-2176-ECA1-C65C-14E866066E06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517" name="Vrije vorm: vorm 516">
                  <a:extLst>
                    <a:ext uri="{FF2B5EF4-FFF2-40B4-BE49-F238E27FC236}">
                      <a16:creationId xmlns:a16="http://schemas.microsoft.com/office/drawing/2014/main" id="{B54EFA29-4C65-6B76-E055-FC7A260BBB9F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8" name="Vrije vorm: vorm 517">
                  <a:extLst>
                    <a:ext uri="{FF2B5EF4-FFF2-40B4-BE49-F238E27FC236}">
                      <a16:creationId xmlns:a16="http://schemas.microsoft.com/office/drawing/2014/main" id="{3AED2E01-1934-E878-20EF-563480278AFD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9" name="Vrije vorm: vorm 518">
                  <a:extLst>
                    <a:ext uri="{FF2B5EF4-FFF2-40B4-BE49-F238E27FC236}">
                      <a16:creationId xmlns:a16="http://schemas.microsoft.com/office/drawing/2014/main" id="{DC3AE569-929D-8783-63A4-03631A814D8A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0" name="Vrije vorm: vorm 519">
                  <a:extLst>
                    <a:ext uri="{FF2B5EF4-FFF2-40B4-BE49-F238E27FC236}">
                      <a16:creationId xmlns:a16="http://schemas.microsoft.com/office/drawing/2014/main" id="{3BAFBF65-FEB7-6F74-EAB2-5B918F827EBB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1" name="Vrije vorm: vorm 520">
                  <a:extLst>
                    <a:ext uri="{FF2B5EF4-FFF2-40B4-BE49-F238E27FC236}">
                      <a16:creationId xmlns:a16="http://schemas.microsoft.com/office/drawing/2014/main" id="{51AD0228-D8D5-78BF-E043-8D5FDB2EBC9F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22" name="Vrije vorm: vorm 521">
                  <a:extLst>
                    <a:ext uri="{FF2B5EF4-FFF2-40B4-BE49-F238E27FC236}">
                      <a16:creationId xmlns:a16="http://schemas.microsoft.com/office/drawing/2014/main" id="{D892C83A-1ABF-22F0-EA91-92E2E247F17C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482" name="Groep 481">
              <a:extLst>
                <a:ext uri="{FF2B5EF4-FFF2-40B4-BE49-F238E27FC236}">
                  <a16:creationId xmlns:a16="http://schemas.microsoft.com/office/drawing/2014/main" id="{63D361F2-28E5-E5D0-AEE6-1AEB5CB315DB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440" name="Vrije vorm: vorm 439">
                <a:extLst>
                  <a:ext uri="{FF2B5EF4-FFF2-40B4-BE49-F238E27FC236}">
                    <a16:creationId xmlns:a16="http://schemas.microsoft.com/office/drawing/2014/main" id="{F08D5C09-5B17-FBC4-956F-287E59E6BF8C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441" name="Graphic 138">
                <a:extLst>
                  <a:ext uri="{FF2B5EF4-FFF2-40B4-BE49-F238E27FC236}">
                    <a16:creationId xmlns:a16="http://schemas.microsoft.com/office/drawing/2014/main" id="{25200DFF-377B-28B9-399C-34C4CF409097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447" name="Vrije vorm: vorm 446">
                  <a:extLst>
                    <a:ext uri="{FF2B5EF4-FFF2-40B4-BE49-F238E27FC236}">
                      <a16:creationId xmlns:a16="http://schemas.microsoft.com/office/drawing/2014/main" id="{0A642397-3F2E-9C47-54A9-89AA218D8D9D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2" name="Vrije vorm: vorm 511">
                  <a:extLst>
                    <a:ext uri="{FF2B5EF4-FFF2-40B4-BE49-F238E27FC236}">
                      <a16:creationId xmlns:a16="http://schemas.microsoft.com/office/drawing/2014/main" id="{5F3D30C2-8AA9-E064-C797-1B97C3829BDC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13" name="Vrije vorm: vorm 512">
                  <a:extLst>
                    <a:ext uri="{FF2B5EF4-FFF2-40B4-BE49-F238E27FC236}">
                      <a16:creationId xmlns:a16="http://schemas.microsoft.com/office/drawing/2014/main" id="{0BB7EED3-A48D-7319-96AB-1624E01CFC49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442" name="Graphic 138">
                <a:extLst>
                  <a:ext uri="{FF2B5EF4-FFF2-40B4-BE49-F238E27FC236}">
                    <a16:creationId xmlns:a16="http://schemas.microsoft.com/office/drawing/2014/main" id="{DFC1E063-C1B7-47EA-81B8-13809F174343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443" name="Vrije vorm: vorm 442">
                  <a:extLst>
                    <a:ext uri="{FF2B5EF4-FFF2-40B4-BE49-F238E27FC236}">
                      <a16:creationId xmlns:a16="http://schemas.microsoft.com/office/drawing/2014/main" id="{63D3E908-CA54-6552-FBBA-3F3311C7C7CC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44" name="Vrije vorm: vorm 443">
                  <a:extLst>
                    <a:ext uri="{FF2B5EF4-FFF2-40B4-BE49-F238E27FC236}">
                      <a16:creationId xmlns:a16="http://schemas.microsoft.com/office/drawing/2014/main" id="{D61D9333-DD74-4AD9-2F7B-7914765A8D58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45" name="Vrije vorm: vorm 444">
                  <a:extLst>
                    <a:ext uri="{FF2B5EF4-FFF2-40B4-BE49-F238E27FC236}">
                      <a16:creationId xmlns:a16="http://schemas.microsoft.com/office/drawing/2014/main" id="{A9B67806-5F07-5B6A-E6F1-381190A71220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46" name="Vrije vorm: vorm 445">
                  <a:extLst>
                    <a:ext uri="{FF2B5EF4-FFF2-40B4-BE49-F238E27FC236}">
                      <a16:creationId xmlns:a16="http://schemas.microsoft.com/office/drawing/2014/main" id="{C021A888-524F-5AD2-5D39-9209BD74AC6F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483" name="Groep 482">
              <a:extLst>
                <a:ext uri="{FF2B5EF4-FFF2-40B4-BE49-F238E27FC236}">
                  <a16:creationId xmlns:a16="http://schemas.microsoft.com/office/drawing/2014/main" id="{DEE38200-9BDE-EC27-246B-3198BF54D50C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305" name="Vrije vorm: vorm 304">
                <a:extLst>
                  <a:ext uri="{FF2B5EF4-FFF2-40B4-BE49-F238E27FC236}">
                    <a16:creationId xmlns:a16="http://schemas.microsoft.com/office/drawing/2014/main" id="{BD9C9509-EFA1-77ED-B99E-6C4D20EFAA02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06" name="Graphic 138">
                <a:extLst>
                  <a:ext uri="{FF2B5EF4-FFF2-40B4-BE49-F238E27FC236}">
                    <a16:creationId xmlns:a16="http://schemas.microsoft.com/office/drawing/2014/main" id="{3BB11AC9-8BAA-5F8A-123C-CCEBFBB59DA5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314" name="Vrije vorm: vorm 313">
                  <a:extLst>
                    <a:ext uri="{FF2B5EF4-FFF2-40B4-BE49-F238E27FC236}">
                      <a16:creationId xmlns:a16="http://schemas.microsoft.com/office/drawing/2014/main" id="{178E97E6-6B19-5931-2913-4CD443FD35F5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3" name="Vrije vorm: vorm 432">
                  <a:extLst>
                    <a:ext uri="{FF2B5EF4-FFF2-40B4-BE49-F238E27FC236}">
                      <a16:creationId xmlns:a16="http://schemas.microsoft.com/office/drawing/2014/main" id="{0ABCF577-3033-57AB-4E58-2C96BC0168EA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4" name="Vrije vorm: vorm 433">
                  <a:extLst>
                    <a:ext uri="{FF2B5EF4-FFF2-40B4-BE49-F238E27FC236}">
                      <a16:creationId xmlns:a16="http://schemas.microsoft.com/office/drawing/2014/main" id="{D1BE60A9-DE19-74B7-1C21-C8E342051F11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5" name="Vrije vorm: vorm 434">
                  <a:extLst>
                    <a:ext uri="{FF2B5EF4-FFF2-40B4-BE49-F238E27FC236}">
                      <a16:creationId xmlns:a16="http://schemas.microsoft.com/office/drawing/2014/main" id="{F274EAAE-2AD2-F7C4-FF40-72D037F69967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6" name="Vrije vorm: vorm 435">
                  <a:extLst>
                    <a:ext uri="{FF2B5EF4-FFF2-40B4-BE49-F238E27FC236}">
                      <a16:creationId xmlns:a16="http://schemas.microsoft.com/office/drawing/2014/main" id="{20AD88F3-8548-C466-C87D-319EEE8AE366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7" name="Vrije vorm: vorm 436">
                  <a:extLst>
                    <a:ext uri="{FF2B5EF4-FFF2-40B4-BE49-F238E27FC236}">
                      <a16:creationId xmlns:a16="http://schemas.microsoft.com/office/drawing/2014/main" id="{1668F18F-84DE-DABE-0DCA-302860FA6E6A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8" name="Vrije vorm: vorm 437">
                  <a:extLst>
                    <a:ext uri="{FF2B5EF4-FFF2-40B4-BE49-F238E27FC236}">
                      <a16:creationId xmlns:a16="http://schemas.microsoft.com/office/drawing/2014/main" id="{BBE89261-ECFD-1FDA-760A-E8CEF888B66D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39" name="Vrije vorm: vorm 438">
                  <a:extLst>
                    <a:ext uri="{FF2B5EF4-FFF2-40B4-BE49-F238E27FC236}">
                      <a16:creationId xmlns:a16="http://schemas.microsoft.com/office/drawing/2014/main" id="{C5FE956E-632A-26DD-7362-BFF25DE2A86C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307" name="Graphic 138">
                <a:extLst>
                  <a:ext uri="{FF2B5EF4-FFF2-40B4-BE49-F238E27FC236}">
                    <a16:creationId xmlns:a16="http://schemas.microsoft.com/office/drawing/2014/main" id="{970A3698-C0A6-44C4-BA8E-2F83AA9A02CC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308" name="Vrije vorm: vorm 307">
                  <a:extLst>
                    <a:ext uri="{FF2B5EF4-FFF2-40B4-BE49-F238E27FC236}">
                      <a16:creationId xmlns:a16="http://schemas.microsoft.com/office/drawing/2014/main" id="{EED1D113-7A5E-E33A-04DB-1B334B4CF703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9" name="Vrije vorm: vorm 308">
                  <a:extLst>
                    <a:ext uri="{FF2B5EF4-FFF2-40B4-BE49-F238E27FC236}">
                      <a16:creationId xmlns:a16="http://schemas.microsoft.com/office/drawing/2014/main" id="{9395E1E6-3CA3-85DC-AFD2-BAABA9105CB1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0" name="Vrije vorm: vorm 309">
                  <a:extLst>
                    <a:ext uri="{FF2B5EF4-FFF2-40B4-BE49-F238E27FC236}">
                      <a16:creationId xmlns:a16="http://schemas.microsoft.com/office/drawing/2014/main" id="{3202FB8C-E34C-0756-E07A-56EC270B6900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1" name="Vrije vorm: vorm 310">
                  <a:extLst>
                    <a:ext uri="{FF2B5EF4-FFF2-40B4-BE49-F238E27FC236}">
                      <a16:creationId xmlns:a16="http://schemas.microsoft.com/office/drawing/2014/main" id="{382391AE-455E-E19D-BD1D-9B1EC73EE31A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2" name="Vrije vorm: vorm 311">
                  <a:extLst>
                    <a:ext uri="{FF2B5EF4-FFF2-40B4-BE49-F238E27FC236}">
                      <a16:creationId xmlns:a16="http://schemas.microsoft.com/office/drawing/2014/main" id="{430228A0-B463-6154-F7C7-BD2957EEB999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13" name="Vrije vorm: vorm 312">
                  <a:extLst>
                    <a:ext uri="{FF2B5EF4-FFF2-40B4-BE49-F238E27FC236}">
                      <a16:creationId xmlns:a16="http://schemas.microsoft.com/office/drawing/2014/main" id="{FCA8E9A0-780A-D133-57C9-CC69AE2F99A7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484" name="Groep 483">
              <a:extLst>
                <a:ext uri="{FF2B5EF4-FFF2-40B4-BE49-F238E27FC236}">
                  <a16:creationId xmlns:a16="http://schemas.microsoft.com/office/drawing/2014/main" id="{69A79C8C-432A-6938-ADE5-0C2BAD4EA686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297" name="Vrije vorm: vorm 296">
                <a:extLst>
                  <a:ext uri="{FF2B5EF4-FFF2-40B4-BE49-F238E27FC236}">
                    <a16:creationId xmlns:a16="http://schemas.microsoft.com/office/drawing/2014/main" id="{ACE3D943-D276-6CF0-3594-0212764893F2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98" name="Graphic 138">
                <a:extLst>
                  <a:ext uri="{FF2B5EF4-FFF2-40B4-BE49-F238E27FC236}">
                    <a16:creationId xmlns:a16="http://schemas.microsoft.com/office/drawing/2014/main" id="{6E3D0C9C-585E-4A37-6157-D23A1FF96FFC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300" name="Vrije vorm: vorm 299">
                  <a:extLst>
                    <a:ext uri="{FF2B5EF4-FFF2-40B4-BE49-F238E27FC236}">
                      <a16:creationId xmlns:a16="http://schemas.microsoft.com/office/drawing/2014/main" id="{AE72EBBC-E100-1D69-FD77-44DB9614F203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1" name="Vrije vorm: vorm 300">
                  <a:extLst>
                    <a:ext uri="{FF2B5EF4-FFF2-40B4-BE49-F238E27FC236}">
                      <a16:creationId xmlns:a16="http://schemas.microsoft.com/office/drawing/2014/main" id="{2C51E57C-55E1-2584-53DF-0CF602955150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2" name="Vrije vorm: vorm 301">
                  <a:extLst>
                    <a:ext uri="{FF2B5EF4-FFF2-40B4-BE49-F238E27FC236}">
                      <a16:creationId xmlns:a16="http://schemas.microsoft.com/office/drawing/2014/main" id="{57BA8AFC-CD77-4CB0-ECFE-62D617620C01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3" name="Vrije vorm: vorm 302">
                  <a:extLst>
                    <a:ext uri="{FF2B5EF4-FFF2-40B4-BE49-F238E27FC236}">
                      <a16:creationId xmlns:a16="http://schemas.microsoft.com/office/drawing/2014/main" id="{ACDB11C9-D04D-A26C-FEFC-B403C16E06BF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04" name="Vrije vorm: vorm 303">
                  <a:extLst>
                    <a:ext uri="{FF2B5EF4-FFF2-40B4-BE49-F238E27FC236}">
                      <a16:creationId xmlns:a16="http://schemas.microsoft.com/office/drawing/2014/main" id="{02CBC989-787D-75C2-F15A-E98C00505DA4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99" name="Vrije vorm: vorm 298">
                <a:extLst>
                  <a:ext uri="{FF2B5EF4-FFF2-40B4-BE49-F238E27FC236}">
                    <a16:creationId xmlns:a16="http://schemas.microsoft.com/office/drawing/2014/main" id="{0BCC8E79-FB8C-5580-9500-2CB26153F790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485" name="Groep 484">
              <a:extLst>
                <a:ext uri="{FF2B5EF4-FFF2-40B4-BE49-F238E27FC236}">
                  <a16:creationId xmlns:a16="http://schemas.microsoft.com/office/drawing/2014/main" id="{448F1126-DFFB-56F9-526F-305E47202F22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486" name="Vrije vorm: vorm 485">
                <a:extLst>
                  <a:ext uri="{FF2B5EF4-FFF2-40B4-BE49-F238E27FC236}">
                    <a16:creationId xmlns:a16="http://schemas.microsoft.com/office/drawing/2014/main" id="{5815B55C-2C2B-5309-85B8-C84B6D6A6E5F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11" name="Graphic 138">
                <a:extLst>
                  <a:ext uri="{FF2B5EF4-FFF2-40B4-BE49-F238E27FC236}">
                    <a16:creationId xmlns:a16="http://schemas.microsoft.com/office/drawing/2014/main" id="{EAE79426-1EB9-4A33-2BD2-62B13D34AAE7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289" name="Vrije vorm: vorm 288">
                  <a:extLst>
                    <a:ext uri="{FF2B5EF4-FFF2-40B4-BE49-F238E27FC236}">
                      <a16:creationId xmlns:a16="http://schemas.microsoft.com/office/drawing/2014/main" id="{0897BE41-EAE1-EF82-A1EB-1A83F733BE9D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0" name="Vrije vorm: vorm 289">
                  <a:extLst>
                    <a:ext uri="{FF2B5EF4-FFF2-40B4-BE49-F238E27FC236}">
                      <a16:creationId xmlns:a16="http://schemas.microsoft.com/office/drawing/2014/main" id="{C785BF3B-9996-EE89-FE96-854CEA19D7EF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1" name="Vrije vorm: vorm 290">
                  <a:extLst>
                    <a:ext uri="{FF2B5EF4-FFF2-40B4-BE49-F238E27FC236}">
                      <a16:creationId xmlns:a16="http://schemas.microsoft.com/office/drawing/2014/main" id="{0E74AFFE-7CCA-4622-DBD0-3276E68D57BE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2" name="Vrije vorm: vorm 291">
                  <a:extLst>
                    <a:ext uri="{FF2B5EF4-FFF2-40B4-BE49-F238E27FC236}">
                      <a16:creationId xmlns:a16="http://schemas.microsoft.com/office/drawing/2014/main" id="{4D7001EF-ED0E-D760-9653-262AA23CD687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3" name="Vrije vorm: vorm 292">
                  <a:extLst>
                    <a:ext uri="{FF2B5EF4-FFF2-40B4-BE49-F238E27FC236}">
                      <a16:creationId xmlns:a16="http://schemas.microsoft.com/office/drawing/2014/main" id="{171E063D-1F91-9580-A143-937E10940B71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4" name="Vrije vorm: vorm 293">
                  <a:extLst>
                    <a:ext uri="{FF2B5EF4-FFF2-40B4-BE49-F238E27FC236}">
                      <a16:creationId xmlns:a16="http://schemas.microsoft.com/office/drawing/2014/main" id="{F781ABC2-E6FC-1A10-2195-EB55B337F0B8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5" name="Vrije vorm: vorm 294">
                  <a:extLst>
                    <a:ext uri="{FF2B5EF4-FFF2-40B4-BE49-F238E27FC236}">
                      <a16:creationId xmlns:a16="http://schemas.microsoft.com/office/drawing/2014/main" id="{7AA871DE-56F4-C16E-7A12-7AD514CFA37C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96" name="Vrije vorm: vorm 295">
                  <a:extLst>
                    <a:ext uri="{FF2B5EF4-FFF2-40B4-BE49-F238E27FC236}">
                      <a16:creationId xmlns:a16="http://schemas.microsoft.com/office/drawing/2014/main" id="{8F85DE19-FE5C-8786-7CF5-79879B061498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88" name="Vrije vorm: vorm 287">
                <a:extLst>
                  <a:ext uri="{FF2B5EF4-FFF2-40B4-BE49-F238E27FC236}">
                    <a16:creationId xmlns:a16="http://schemas.microsoft.com/office/drawing/2014/main" id="{89250B16-8092-5BF7-4EE8-05C9273CDC4D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528" name="Groep 527">
            <a:extLst>
              <a:ext uri="{FF2B5EF4-FFF2-40B4-BE49-F238E27FC236}">
                <a16:creationId xmlns:a16="http://schemas.microsoft.com/office/drawing/2014/main" id="{ACA0AF1A-26F6-9075-8BC9-8EF463F1507B}"/>
              </a:ext>
            </a:extLst>
          </p:cNvPr>
          <p:cNvGrpSpPr/>
          <p:nvPr/>
        </p:nvGrpSpPr>
        <p:grpSpPr>
          <a:xfrm>
            <a:off x="4623438" y="752330"/>
            <a:ext cx="1476719" cy="1535940"/>
            <a:chOff x="7097501" y="661679"/>
            <a:chExt cx="1476719" cy="1535940"/>
          </a:xfrm>
        </p:grpSpPr>
        <p:sp>
          <p:nvSpPr>
            <p:cNvPr id="529" name="Vrije vorm: vorm 528">
              <a:extLst>
                <a:ext uri="{FF2B5EF4-FFF2-40B4-BE49-F238E27FC236}">
                  <a16:creationId xmlns:a16="http://schemas.microsoft.com/office/drawing/2014/main" id="{A8714953-E833-1694-E664-2539C9F16F50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30" name="Graphic 138">
              <a:extLst>
                <a:ext uri="{FF2B5EF4-FFF2-40B4-BE49-F238E27FC236}">
                  <a16:creationId xmlns:a16="http://schemas.microsoft.com/office/drawing/2014/main" id="{85893049-4380-31A4-C812-D858686F15D3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539" name="Vrije vorm: vorm 538">
                <a:extLst>
                  <a:ext uri="{FF2B5EF4-FFF2-40B4-BE49-F238E27FC236}">
                    <a16:creationId xmlns:a16="http://schemas.microsoft.com/office/drawing/2014/main" id="{2A8BC21A-F9C4-564B-8ECE-564566EBB97F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0" name="Vrije vorm: vorm 539">
                <a:extLst>
                  <a:ext uri="{FF2B5EF4-FFF2-40B4-BE49-F238E27FC236}">
                    <a16:creationId xmlns:a16="http://schemas.microsoft.com/office/drawing/2014/main" id="{25601FE5-6718-0AC9-D212-66179940C9CA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1" name="Vrije vorm: vorm 540">
                <a:extLst>
                  <a:ext uri="{FF2B5EF4-FFF2-40B4-BE49-F238E27FC236}">
                    <a16:creationId xmlns:a16="http://schemas.microsoft.com/office/drawing/2014/main" id="{655AFB38-F274-0FE4-5787-8C604BA69CA4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2" name="Vrije vorm: vorm 541">
                <a:extLst>
                  <a:ext uri="{FF2B5EF4-FFF2-40B4-BE49-F238E27FC236}">
                    <a16:creationId xmlns:a16="http://schemas.microsoft.com/office/drawing/2014/main" id="{1EEFDAC2-FF0E-75BE-30CB-3236B36C7622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3" name="Vrije vorm: vorm 542">
                <a:extLst>
                  <a:ext uri="{FF2B5EF4-FFF2-40B4-BE49-F238E27FC236}">
                    <a16:creationId xmlns:a16="http://schemas.microsoft.com/office/drawing/2014/main" id="{23A3A75F-1F84-F34D-15F1-8E7AB9D614A9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4" name="Vrije vorm: vorm 543">
                <a:extLst>
                  <a:ext uri="{FF2B5EF4-FFF2-40B4-BE49-F238E27FC236}">
                    <a16:creationId xmlns:a16="http://schemas.microsoft.com/office/drawing/2014/main" id="{98F437C6-AC41-94C7-B05C-F2D9DA0FE522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5" name="Vrije vorm: vorm 544">
                <a:extLst>
                  <a:ext uri="{FF2B5EF4-FFF2-40B4-BE49-F238E27FC236}">
                    <a16:creationId xmlns:a16="http://schemas.microsoft.com/office/drawing/2014/main" id="{BD473B3E-F49A-B30F-BE7D-CD3C7FA16444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6" name="Vrije vorm: vorm 545">
                <a:extLst>
                  <a:ext uri="{FF2B5EF4-FFF2-40B4-BE49-F238E27FC236}">
                    <a16:creationId xmlns:a16="http://schemas.microsoft.com/office/drawing/2014/main" id="{00B8F2C7-D007-AD18-7672-02C07EDFCFC6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7" name="Vrije vorm: vorm 546">
                <a:extLst>
                  <a:ext uri="{FF2B5EF4-FFF2-40B4-BE49-F238E27FC236}">
                    <a16:creationId xmlns:a16="http://schemas.microsoft.com/office/drawing/2014/main" id="{B173E7A9-ABDE-A8F4-13F6-CEC838FBF330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48" name="Vrije vorm: vorm 547">
                <a:extLst>
                  <a:ext uri="{FF2B5EF4-FFF2-40B4-BE49-F238E27FC236}">
                    <a16:creationId xmlns:a16="http://schemas.microsoft.com/office/drawing/2014/main" id="{BFBDAB5B-4F47-6011-FE76-D451A6C45C7D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31" name="Groep 530">
              <a:extLst>
                <a:ext uri="{FF2B5EF4-FFF2-40B4-BE49-F238E27FC236}">
                  <a16:creationId xmlns:a16="http://schemas.microsoft.com/office/drawing/2014/main" id="{A8164F1A-17CA-CE4D-5A6D-3892B28562D6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532" name="Vrije vorm: vorm 531">
                <a:extLst>
                  <a:ext uri="{FF2B5EF4-FFF2-40B4-BE49-F238E27FC236}">
                    <a16:creationId xmlns:a16="http://schemas.microsoft.com/office/drawing/2014/main" id="{1DE7EC04-428D-0466-C1E7-31CD1AF3F4C8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33" name="Graphic 138">
                <a:extLst>
                  <a:ext uri="{FF2B5EF4-FFF2-40B4-BE49-F238E27FC236}">
                    <a16:creationId xmlns:a16="http://schemas.microsoft.com/office/drawing/2014/main" id="{C2229B02-DE24-BDF4-A999-238A3698AC39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534" name="Vrije vorm: vorm 533">
                  <a:extLst>
                    <a:ext uri="{FF2B5EF4-FFF2-40B4-BE49-F238E27FC236}">
                      <a16:creationId xmlns:a16="http://schemas.microsoft.com/office/drawing/2014/main" id="{B2A22A9C-6340-B961-B794-42527184962B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5" name="Vrije vorm: vorm 534">
                  <a:extLst>
                    <a:ext uri="{FF2B5EF4-FFF2-40B4-BE49-F238E27FC236}">
                      <a16:creationId xmlns:a16="http://schemas.microsoft.com/office/drawing/2014/main" id="{F12A9935-B1AD-2C26-F2C3-961511E760C8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6" name="Vrije vorm: vorm 535">
                  <a:extLst>
                    <a:ext uri="{FF2B5EF4-FFF2-40B4-BE49-F238E27FC236}">
                      <a16:creationId xmlns:a16="http://schemas.microsoft.com/office/drawing/2014/main" id="{ADA217C9-11C5-D133-D8FC-C679B921E6FA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7" name="Vrije vorm: vorm 536">
                  <a:extLst>
                    <a:ext uri="{FF2B5EF4-FFF2-40B4-BE49-F238E27FC236}">
                      <a16:creationId xmlns:a16="http://schemas.microsoft.com/office/drawing/2014/main" id="{30FB6AF5-7323-6F3A-DC62-2E70E306B53A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38" name="Vrije vorm: vorm 537">
                  <a:extLst>
                    <a:ext uri="{FF2B5EF4-FFF2-40B4-BE49-F238E27FC236}">
                      <a16:creationId xmlns:a16="http://schemas.microsoft.com/office/drawing/2014/main" id="{8F7D3D53-31A1-CD57-8A6A-F871AE5E25F1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549" name="Groep 548">
            <a:extLst>
              <a:ext uri="{FF2B5EF4-FFF2-40B4-BE49-F238E27FC236}">
                <a16:creationId xmlns:a16="http://schemas.microsoft.com/office/drawing/2014/main" id="{07E26599-F920-7645-DCB5-80FFB5982AE2}"/>
              </a:ext>
            </a:extLst>
          </p:cNvPr>
          <p:cNvGrpSpPr/>
          <p:nvPr/>
        </p:nvGrpSpPr>
        <p:grpSpPr>
          <a:xfrm>
            <a:off x="3469278" y="586546"/>
            <a:ext cx="1576484" cy="1165144"/>
            <a:chOff x="5943341" y="495895"/>
            <a:chExt cx="1576484" cy="1165144"/>
          </a:xfrm>
        </p:grpSpPr>
        <p:sp>
          <p:nvSpPr>
            <p:cNvPr id="550" name="Vrije vorm: vorm 549">
              <a:extLst>
                <a:ext uri="{FF2B5EF4-FFF2-40B4-BE49-F238E27FC236}">
                  <a16:creationId xmlns:a16="http://schemas.microsoft.com/office/drawing/2014/main" id="{6AA5C6AB-CB2C-68B5-F63F-2F1EBC084AE7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51" name="Graphic 138">
              <a:extLst>
                <a:ext uri="{FF2B5EF4-FFF2-40B4-BE49-F238E27FC236}">
                  <a16:creationId xmlns:a16="http://schemas.microsoft.com/office/drawing/2014/main" id="{AAD2F951-271B-8B21-D65D-A340D37D7A3B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555" name="Vrije vorm: vorm 554">
                <a:extLst>
                  <a:ext uri="{FF2B5EF4-FFF2-40B4-BE49-F238E27FC236}">
                    <a16:creationId xmlns:a16="http://schemas.microsoft.com/office/drawing/2014/main" id="{47AB3446-D043-1BB1-ECE9-AC44AACCB1D8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6" name="Vrije vorm: vorm 555">
                <a:extLst>
                  <a:ext uri="{FF2B5EF4-FFF2-40B4-BE49-F238E27FC236}">
                    <a16:creationId xmlns:a16="http://schemas.microsoft.com/office/drawing/2014/main" id="{22042C65-B81E-2AD5-4E9E-F95859A09B46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7" name="Vrije vorm: vorm 556">
                <a:extLst>
                  <a:ext uri="{FF2B5EF4-FFF2-40B4-BE49-F238E27FC236}">
                    <a16:creationId xmlns:a16="http://schemas.microsoft.com/office/drawing/2014/main" id="{7D0731A2-162D-452E-A2B0-E3AB151A3354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8" name="Vrije vorm: vorm 557">
                <a:extLst>
                  <a:ext uri="{FF2B5EF4-FFF2-40B4-BE49-F238E27FC236}">
                    <a16:creationId xmlns:a16="http://schemas.microsoft.com/office/drawing/2014/main" id="{9C8B66C9-F329-163D-CF5B-F8E992682F0E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9" name="Vrije vorm: vorm 558">
                <a:extLst>
                  <a:ext uri="{FF2B5EF4-FFF2-40B4-BE49-F238E27FC236}">
                    <a16:creationId xmlns:a16="http://schemas.microsoft.com/office/drawing/2014/main" id="{11DBBB73-7438-D7F5-BB6D-205EE767A9B0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0" name="Vrije vorm: vorm 559">
                <a:extLst>
                  <a:ext uri="{FF2B5EF4-FFF2-40B4-BE49-F238E27FC236}">
                    <a16:creationId xmlns:a16="http://schemas.microsoft.com/office/drawing/2014/main" id="{ACA8FFAE-25BC-8D82-8822-5946763F4FC7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1" name="Vrije vorm: vorm 560">
                <a:extLst>
                  <a:ext uri="{FF2B5EF4-FFF2-40B4-BE49-F238E27FC236}">
                    <a16:creationId xmlns:a16="http://schemas.microsoft.com/office/drawing/2014/main" id="{472D9E28-DEAD-D278-5D2E-9541E1EAAEE6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2" name="Vrije vorm: vorm 561">
                <a:extLst>
                  <a:ext uri="{FF2B5EF4-FFF2-40B4-BE49-F238E27FC236}">
                    <a16:creationId xmlns:a16="http://schemas.microsoft.com/office/drawing/2014/main" id="{86E97DB3-52CD-D02A-38DB-F99DA771B224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3" name="Vrije vorm: vorm 562">
                <a:extLst>
                  <a:ext uri="{FF2B5EF4-FFF2-40B4-BE49-F238E27FC236}">
                    <a16:creationId xmlns:a16="http://schemas.microsoft.com/office/drawing/2014/main" id="{05F42641-21D2-9952-6648-3131CFE5F0DB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4" name="Vrije vorm: vorm 563">
                <a:extLst>
                  <a:ext uri="{FF2B5EF4-FFF2-40B4-BE49-F238E27FC236}">
                    <a16:creationId xmlns:a16="http://schemas.microsoft.com/office/drawing/2014/main" id="{0D6D2BFC-976A-F182-DEA4-3338017E6611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52" name="Groep 551">
              <a:extLst>
                <a:ext uri="{FF2B5EF4-FFF2-40B4-BE49-F238E27FC236}">
                  <a16:creationId xmlns:a16="http://schemas.microsoft.com/office/drawing/2014/main" id="{7B6FFEA4-D628-3E32-B0D8-13969834675B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553" name="Vrije vorm: vorm 552">
                <a:extLst>
                  <a:ext uri="{FF2B5EF4-FFF2-40B4-BE49-F238E27FC236}">
                    <a16:creationId xmlns:a16="http://schemas.microsoft.com/office/drawing/2014/main" id="{747A2E42-EEB3-8C0F-688B-27C8972D1510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54" name="Vrije vorm: vorm 553">
                <a:extLst>
                  <a:ext uri="{FF2B5EF4-FFF2-40B4-BE49-F238E27FC236}">
                    <a16:creationId xmlns:a16="http://schemas.microsoft.com/office/drawing/2014/main" id="{F9D9BC6F-8B80-177B-747D-9CC7B2477971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565" name="Groep 564">
            <a:extLst>
              <a:ext uri="{FF2B5EF4-FFF2-40B4-BE49-F238E27FC236}">
                <a16:creationId xmlns:a16="http://schemas.microsoft.com/office/drawing/2014/main" id="{7C222201-A2B7-E84C-25D6-0F025EADEE66}"/>
              </a:ext>
            </a:extLst>
          </p:cNvPr>
          <p:cNvGrpSpPr/>
          <p:nvPr/>
        </p:nvGrpSpPr>
        <p:grpSpPr>
          <a:xfrm>
            <a:off x="2346798" y="756651"/>
            <a:ext cx="1551059" cy="1491840"/>
            <a:chOff x="4820861" y="666000"/>
            <a:chExt cx="1551059" cy="1491840"/>
          </a:xfrm>
        </p:grpSpPr>
        <p:sp>
          <p:nvSpPr>
            <p:cNvPr id="566" name="Vrije vorm: vorm 565">
              <a:extLst>
                <a:ext uri="{FF2B5EF4-FFF2-40B4-BE49-F238E27FC236}">
                  <a16:creationId xmlns:a16="http://schemas.microsoft.com/office/drawing/2014/main" id="{61BBC442-A0F5-E5F3-CA5E-153B4177B783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67" name="Graphic 138">
              <a:extLst>
                <a:ext uri="{FF2B5EF4-FFF2-40B4-BE49-F238E27FC236}">
                  <a16:creationId xmlns:a16="http://schemas.microsoft.com/office/drawing/2014/main" id="{D84ACA45-F516-548A-0E51-AE27FE54B973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573" name="Vrije vorm: vorm 572">
                <a:extLst>
                  <a:ext uri="{FF2B5EF4-FFF2-40B4-BE49-F238E27FC236}">
                    <a16:creationId xmlns:a16="http://schemas.microsoft.com/office/drawing/2014/main" id="{94369E19-B3D9-A962-5D2A-361F690A726C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4" name="Vrije vorm: vorm 573">
                <a:extLst>
                  <a:ext uri="{FF2B5EF4-FFF2-40B4-BE49-F238E27FC236}">
                    <a16:creationId xmlns:a16="http://schemas.microsoft.com/office/drawing/2014/main" id="{3606AF9A-9282-5CAE-39ED-DD3234A501C9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5" name="Vrije vorm: vorm 574">
                <a:extLst>
                  <a:ext uri="{FF2B5EF4-FFF2-40B4-BE49-F238E27FC236}">
                    <a16:creationId xmlns:a16="http://schemas.microsoft.com/office/drawing/2014/main" id="{167B4634-71C8-29A5-7270-A63FFE5F99C6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6" name="Vrije vorm: vorm 575">
                <a:extLst>
                  <a:ext uri="{FF2B5EF4-FFF2-40B4-BE49-F238E27FC236}">
                    <a16:creationId xmlns:a16="http://schemas.microsoft.com/office/drawing/2014/main" id="{3020AFD2-0CB3-16DE-2938-925C3047B526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7" name="Vrije vorm: vorm 576">
                <a:extLst>
                  <a:ext uri="{FF2B5EF4-FFF2-40B4-BE49-F238E27FC236}">
                    <a16:creationId xmlns:a16="http://schemas.microsoft.com/office/drawing/2014/main" id="{41E071B8-FC54-EEE6-7A9D-3156694D21C2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8" name="Vrije vorm: vorm 577">
                <a:extLst>
                  <a:ext uri="{FF2B5EF4-FFF2-40B4-BE49-F238E27FC236}">
                    <a16:creationId xmlns:a16="http://schemas.microsoft.com/office/drawing/2014/main" id="{295B97A6-1C2D-61FD-C3F0-4531FBF809C3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79" name="Vrije vorm: vorm 578">
                <a:extLst>
                  <a:ext uri="{FF2B5EF4-FFF2-40B4-BE49-F238E27FC236}">
                    <a16:creationId xmlns:a16="http://schemas.microsoft.com/office/drawing/2014/main" id="{A0B7FEB8-15EA-5135-76D7-601745266234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0" name="Vrije vorm: vorm 579">
                <a:extLst>
                  <a:ext uri="{FF2B5EF4-FFF2-40B4-BE49-F238E27FC236}">
                    <a16:creationId xmlns:a16="http://schemas.microsoft.com/office/drawing/2014/main" id="{59310554-1B1F-0468-08BF-6B902207EEC4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1" name="Vrije vorm: vorm 580">
                <a:extLst>
                  <a:ext uri="{FF2B5EF4-FFF2-40B4-BE49-F238E27FC236}">
                    <a16:creationId xmlns:a16="http://schemas.microsoft.com/office/drawing/2014/main" id="{7D820098-148D-B331-9838-417D87E6D886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2" name="Vrije vorm: vorm 581">
                <a:extLst>
                  <a:ext uri="{FF2B5EF4-FFF2-40B4-BE49-F238E27FC236}">
                    <a16:creationId xmlns:a16="http://schemas.microsoft.com/office/drawing/2014/main" id="{DBA00554-87E6-8B30-4371-B1FB75BD851B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83" name="Vrije vorm: vorm 582">
                <a:extLst>
                  <a:ext uri="{FF2B5EF4-FFF2-40B4-BE49-F238E27FC236}">
                    <a16:creationId xmlns:a16="http://schemas.microsoft.com/office/drawing/2014/main" id="{FE2D5BB6-E467-B6BC-89DC-C450ADDC9B72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68" name="Groep 567">
              <a:extLst>
                <a:ext uri="{FF2B5EF4-FFF2-40B4-BE49-F238E27FC236}">
                  <a16:creationId xmlns:a16="http://schemas.microsoft.com/office/drawing/2014/main" id="{FF2B3A89-412B-9B22-6B63-C8A4D2C0B81C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569" name="Vrije vorm: vorm 568">
                <a:extLst>
                  <a:ext uri="{FF2B5EF4-FFF2-40B4-BE49-F238E27FC236}">
                    <a16:creationId xmlns:a16="http://schemas.microsoft.com/office/drawing/2014/main" id="{6E02B246-534C-5CB3-1867-E63D5574D14B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70" name="Graphic 138">
                <a:extLst>
                  <a:ext uri="{FF2B5EF4-FFF2-40B4-BE49-F238E27FC236}">
                    <a16:creationId xmlns:a16="http://schemas.microsoft.com/office/drawing/2014/main" id="{609ADF0B-6060-35AE-404D-811CE83BEAD8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571" name="Vrije vorm: vorm 570">
                  <a:extLst>
                    <a:ext uri="{FF2B5EF4-FFF2-40B4-BE49-F238E27FC236}">
                      <a16:creationId xmlns:a16="http://schemas.microsoft.com/office/drawing/2014/main" id="{A5CA4EDD-4866-70E8-286B-851D7010CACB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72" name="Vrije vorm: vorm 571">
                  <a:extLst>
                    <a:ext uri="{FF2B5EF4-FFF2-40B4-BE49-F238E27FC236}">
                      <a16:creationId xmlns:a16="http://schemas.microsoft.com/office/drawing/2014/main" id="{B0039ABA-5365-2EF6-7DAC-DE04F5D3EB20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692" name="Graphic 423">
            <a:extLst>
              <a:ext uri="{FF2B5EF4-FFF2-40B4-BE49-F238E27FC236}">
                <a16:creationId xmlns:a16="http://schemas.microsoft.com/office/drawing/2014/main" id="{A93E0F08-7988-D02A-CEA3-170A5AF8979C}"/>
              </a:ext>
            </a:extLst>
          </p:cNvPr>
          <p:cNvGrpSpPr>
            <a:grpSpLocks noChangeAspect="1"/>
          </p:cNvGrpSpPr>
          <p:nvPr/>
        </p:nvGrpSpPr>
        <p:grpSpPr>
          <a:xfrm>
            <a:off x="3537093" y="1861851"/>
            <a:ext cx="1401824" cy="1393200"/>
            <a:chOff x="543936" y="1916850"/>
            <a:chExt cx="1178164" cy="1170916"/>
          </a:xfrm>
          <a:solidFill>
            <a:schemeClr val="tx1"/>
          </a:solidFill>
        </p:grpSpPr>
        <p:grpSp>
          <p:nvGrpSpPr>
            <p:cNvPr id="693" name="Graphic 423">
              <a:extLst>
                <a:ext uri="{FF2B5EF4-FFF2-40B4-BE49-F238E27FC236}">
                  <a16:creationId xmlns:a16="http://schemas.microsoft.com/office/drawing/2014/main" id="{944C77E1-6B7F-A475-9221-359702DC4AF0}"/>
                </a:ext>
              </a:extLst>
            </p:cNvPr>
            <p:cNvGrpSpPr/>
            <p:nvPr/>
          </p:nvGrpSpPr>
          <p:grpSpPr>
            <a:xfrm>
              <a:off x="543936" y="2249074"/>
              <a:ext cx="1178164" cy="838693"/>
              <a:chOff x="543936" y="2249074"/>
              <a:chExt cx="1178164" cy="838693"/>
            </a:xfrm>
            <a:grpFill/>
          </p:grpSpPr>
          <p:sp>
            <p:nvSpPr>
              <p:cNvPr id="700" name="Vrije vorm: vorm 699">
                <a:extLst>
                  <a:ext uri="{FF2B5EF4-FFF2-40B4-BE49-F238E27FC236}">
                    <a16:creationId xmlns:a16="http://schemas.microsoft.com/office/drawing/2014/main" id="{3CF764FE-1AA3-7725-1167-AC005850FBDE}"/>
                  </a:ext>
                </a:extLst>
              </p:cNvPr>
              <p:cNvSpPr/>
              <p:nvPr/>
            </p:nvSpPr>
            <p:spPr>
              <a:xfrm>
                <a:off x="699451" y="2249074"/>
                <a:ext cx="177299" cy="213001"/>
              </a:xfrm>
              <a:custGeom>
                <a:avLst/>
                <a:gdLst>
                  <a:gd name="connsiteX0" fmla="*/ 0 w 177299"/>
                  <a:gd name="connsiteY0" fmla="*/ 0 h 213001"/>
                  <a:gd name="connsiteX1" fmla="*/ 177300 w 177299"/>
                  <a:gd name="connsiteY1" fmla="*/ 0 h 213001"/>
                  <a:gd name="connsiteX2" fmla="*/ 177300 w 177299"/>
                  <a:gd name="connsiteY2" fmla="*/ 42963 h 213001"/>
                  <a:gd name="connsiteX3" fmla="*/ 122839 w 177299"/>
                  <a:gd name="connsiteY3" fmla="*/ 42963 h 213001"/>
                  <a:gd name="connsiteX4" fmla="*/ 113157 w 177299"/>
                  <a:gd name="connsiteY4" fmla="*/ 42963 h 213001"/>
                  <a:gd name="connsiteX5" fmla="*/ 113157 w 177299"/>
                  <a:gd name="connsiteY5" fmla="*/ 79270 h 213001"/>
                  <a:gd name="connsiteX6" fmla="*/ 113157 w 177299"/>
                  <a:gd name="connsiteY6" fmla="*/ 143413 h 213001"/>
                  <a:gd name="connsiteX7" fmla="*/ 113157 w 177299"/>
                  <a:gd name="connsiteY7" fmla="*/ 213001 h 213001"/>
                  <a:gd name="connsiteX8" fmla="*/ 64143 w 177299"/>
                  <a:gd name="connsiteY8" fmla="*/ 213001 h 213001"/>
                  <a:gd name="connsiteX9" fmla="*/ 64143 w 177299"/>
                  <a:gd name="connsiteY9" fmla="*/ 143413 h 213001"/>
                  <a:gd name="connsiteX10" fmla="*/ 64143 w 177299"/>
                  <a:gd name="connsiteY10" fmla="*/ 79270 h 213001"/>
                  <a:gd name="connsiteX11" fmla="*/ 64143 w 177299"/>
                  <a:gd name="connsiteY11" fmla="*/ 42963 h 213001"/>
                  <a:gd name="connsiteX12" fmla="*/ 54461 w 177299"/>
                  <a:gd name="connsiteY12" fmla="*/ 42963 h 213001"/>
                  <a:gd name="connsiteX13" fmla="*/ 0 w 177299"/>
                  <a:gd name="connsiteY13" fmla="*/ 42963 h 213001"/>
                  <a:gd name="connsiteX14" fmla="*/ 0 w 177299"/>
                  <a:gd name="connsiteY14" fmla="*/ 0 h 21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7299" h="213001">
                    <a:moveTo>
                      <a:pt x="0" y="0"/>
                    </a:moveTo>
                    <a:lnTo>
                      <a:pt x="177300" y="0"/>
                    </a:lnTo>
                    <a:lnTo>
                      <a:pt x="177300" y="42963"/>
                    </a:lnTo>
                    <a:lnTo>
                      <a:pt x="122839" y="42963"/>
                    </a:lnTo>
                    <a:lnTo>
                      <a:pt x="113157" y="42963"/>
                    </a:lnTo>
                    <a:lnTo>
                      <a:pt x="113157" y="79270"/>
                    </a:lnTo>
                    <a:lnTo>
                      <a:pt x="113157" y="143413"/>
                    </a:lnTo>
                    <a:lnTo>
                      <a:pt x="113157" y="213001"/>
                    </a:lnTo>
                    <a:lnTo>
                      <a:pt x="64143" y="213001"/>
                    </a:lnTo>
                    <a:lnTo>
                      <a:pt x="64143" y="143413"/>
                    </a:lnTo>
                    <a:lnTo>
                      <a:pt x="64143" y="79270"/>
                    </a:lnTo>
                    <a:lnTo>
                      <a:pt x="64143" y="42963"/>
                    </a:lnTo>
                    <a:lnTo>
                      <a:pt x="54461" y="42963"/>
                    </a:lnTo>
                    <a:lnTo>
                      <a:pt x="0" y="429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1" name="Vrije vorm: vorm 700">
                <a:extLst>
                  <a:ext uri="{FF2B5EF4-FFF2-40B4-BE49-F238E27FC236}">
                    <a16:creationId xmlns:a16="http://schemas.microsoft.com/office/drawing/2014/main" id="{B48CEB31-6539-17E8-87BE-7382CCB4916A}"/>
                  </a:ext>
                </a:extLst>
              </p:cNvPr>
              <p:cNvSpPr/>
              <p:nvPr/>
            </p:nvSpPr>
            <p:spPr>
              <a:xfrm>
                <a:off x="873120" y="2308980"/>
                <a:ext cx="136756" cy="156725"/>
              </a:xfrm>
              <a:custGeom>
                <a:avLst/>
                <a:gdLst>
                  <a:gd name="connsiteX0" fmla="*/ 134941 w 136756"/>
                  <a:gd name="connsiteY0" fmla="*/ 85322 h 156725"/>
                  <a:gd name="connsiteX1" fmla="*/ 43568 w 136756"/>
                  <a:gd name="connsiteY1" fmla="*/ 85322 h 156725"/>
                  <a:gd name="connsiteX2" fmla="*/ 87742 w 136756"/>
                  <a:gd name="connsiteY2" fmla="*/ 119813 h 156725"/>
                  <a:gd name="connsiteX3" fmla="*/ 132521 w 136756"/>
                  <a:gd name="connsiteY3" fmla="*/ 109526 h 156725"/>
                  <a:gd name="connsiteX4" fmla="*/ 133731 w 136756"/>
                  <a:gd name="connsiteY4" fmla="*/ 147044 h 156725"/>
                  <a:gd name="connsiteX5" fmla="*/ 82296 w 136756"/>
                  <a:gd name="connsiteY5" fmla="*/ 156725 h 156725"/>
                  <a:gd name="connsiteX6" fmla="*/ 0 w 136756"/>
                  <a:gd name="connsiteY6" fmla="*/ 78060 h 156725"/>
                  <a:gd name="connsiteX7" fmla="*/ 72009 w 136756"/>
                  <a:gd name="connsiteY7" fmla="*/ 0 h 156725"/>
                  <a:gd name="connsiteX8" fmla="*/ 136757 w 136756"/>
                  <a:gd name="connsiteY8" fmla="*/ 65958 h 156725"/>
                  <a:gd name="connsiteX9" fmla="*/ 134941 w 136756"/>
                  <a:gd name="connsiteY9" fmla="*/ 85322 h 156725"/>
                  <a:gd name="connsiteX10" fmla="*/ 43568 w 136756"/>
                  <a:gd name="connsiteY10" fmla="*/ 61117 h 156725"/>
                  <a:gd name="connsiteX11" fmla="*/ 96819 w 136756"/>
                  <a:gd name="connsiteY11" fmla="*/ 59907 h 156725"/>
                  <a:gd name="connsiteX12" fmla="*/ 71404 w 136756"/>
                  <a:gd name="connsiteY12" fmla="*/ 30861 h 156725"/>
                  <a:gd name="connsiteX13" fmla="*/ 43568 w 136756"/>
                  <a:gd name="connsiteY13" fmla="*/ 61117 h 15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6756" h="156725">
                    <a:moveTo>
                      <a:pt x="134941" y="85322"/>
                    </a:moveTo>
                    <a:lnTo>
                      <a:pt x="43568" y="85322"/>
                    </a:lnTo>
                    <a:cubicBezTo>
                      <a:pt x="45989" y="107106"/>
                      <a:pt x="59907" y="119813"/>
                      <a:pt x="87742" y="119813"/>
                    </a:cubicBezTo>
                    <a:cubicBezTo>
                      <a:pt x="99239" y="119813"/>
                      <a:pt x="118603" y="116788"/>
                      <a:pt x="132521" y="109526"/>
                    </a:cubicBezTo>
                    <a:lnTo>
                      <a:pt x="133731" y="147044"/>
                    </a:lnTo>
                    <a:cubicBezTo>
                      <a:pt x="122234" y="152490"/>
                      <a:pt x="104685" y="156725"/>
                      <a:pt x="82296" y="156725"/>
                    </a:cubicBezTo>
                    <a:cubicBezTo>
                      <a:pt x="24810" y="156725"/>
                      <a:pt x="0" y="124049"/>
                      <a:pt x="0" y="78060"/>
                    </a:cubicBezTo>
                    <a:cubicBezTo>
                      <a:pt x="0" y="32071"/>
                      <a:pt x="24205" y="0"/>
                      <a:pt x="72009" y="0"/>
                    </a:cubicBezTo>
                    <a:cubicBezTo>
                      <a:pt x="112552" y="0"/>
                      <a:pt x="136757" y="21179"/>
                      <a:pt x="136757" y="65958"/>
                    </a:cubicBezTo>
                    <a:cubicBezTo>
                      <a:pt x="136151" y="73824"/>
                      <a:pt x="135546" y="79270"/>
                      <a:pt x="134941" y="85322"/>
                    </a:cubicBezTo>
                    <a:close/>
                    <a:moveTo>
                      <a:pt x="43568" y="61117"/>
                    </a:moveTo>
                    <a:lnTo>
                      <a:pt x="96819" y="59907"/>
                    </a:lnTo>
                    <a:cubicBezTo>
                      <a:pt x="95609" y="41753"/>
                      <a:pt x="85927" y="30861"/>
                      <a:pt x="71404" y="30861"/>
                    </a:cubicBezTo>
                    <a:cubicBezTo>
                      <a:pt x="57486" y="30861"/>
                      <a:pt x="46594" y="42358"/>
                      <a:pt x="43568" y="61117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2" name="Vrije vorm: vorm 701">
                <a:extLst>
                  <a:ext uri="{FF2B5EF4-FFF2-40B4-BE49-F238E27FC236}">
                    <a16:creationId xmlns:a16="http://schemas.microsoft.com/office/drawing/2014/main" id="{5C506D69-A767-63E7-8F4F-840227F932B7}"/>
                  </a:ext>
                </a:extLst>
              </p:cNvPr>
              <p:cNvSpPr/>
              <p:nvPr/>
            </p:nvSpPr>
            <p:spPr>
              <a:xfrm>
                <a:off x="1029845" y="2308375"/>
                <a:ext cx="130705" cy="156136"/>
              </a:xfrm>
              <a:custGeom>
                <a:avLst/>
                <a:gdLst>
                  <a:gd name="connsiteX0" fmla="*/ 0 w 130705"/>
                  <a:gd name="connsiteY0" fmla="*/ 113157 h 156136"/>
                  <a:gd name="connsiteX1" fmla="*/ 47804 w 130705"/>
                  <a:gd name="connsiteY1" fmla="*/ 65353 h 156136"/>
                  <a:gd name="connsiteX2" fmla="*/ 88952 w 130705"/>
                  <a:gd name="connsiteY2" fmla="*/ 58696 h 156136"/>
                  <a:gd name="connsiteX3" fmla="*/ 59301 w 130705"/>
                  <a:gd name="connsiteY3" fmla="*/ 36307 h 156136"/>
                  <a:gd name="connsiteX4" fmla="*/ 8472 w 130705"/>
                  <a:gd name="connsiteY4" fmla="*/ 49620 h 156136"/>
                  <a:gd name="connsiteX5" fmla="*/ 6656 w 130705"/>
                  <a:gd name="connsiteY5" fmla="*/ 11497 h 156136"/>
                  <a:gd name="connsiteX6" fmla="*/ 71404 w 130705"/>
                  <a:gd name="connsiteY6" fmla="*/ 0 h 156136"/>
                  <a:gd name="connsiteX7" fmla="*/ 130705 w 130705"/>
                  <a:gd name="connsiteY7" fmla="*/ 52645 h 156136"/>
                  <a:gd name="connsiteX8" fmla="*/ 130705 w 130705"/>
                  <a:gd name="connsiteY8" fmla="*/ 89558 h 156136"/>
                  <a:gd name="connsiteX9" fmla="*/ 130705 w 130705"/>
                  <a:gd name="connsiteY9" fmla="*/ 103475 h 156136"/>
                  <a:gd name="connsiteX10" fmla="*/ 130705 w 130705"/>
                  <a:gd name="connsiteY10" fmla="*/ 152490 h 156136"/>
                  <a:gd name="connsiteX11" fmla="*/ 92583 w 130705"/>
                  <a:gd name="connsiteY11" fmla="*/ 152490 h 156136"/>
                  <a:gd name="connsiteX12" fmla="*/ 89557 w 130705"/>
                  <a:gd name="connsiteY12" fmla="*/ 132521 h 156136"/>
                  <a:gd name="connsiteX13" fmla="*/ 85927 w 130705"/>
                  <a:gd name="connsiteY13" fmla="*/ 132521 h 156136"/>
                  <a:gd name="connsiteX14" fmla="*/ 42358 w 130705"/>
                  <a:gd name="connsiteY14" fmla="*/ 156120 h 156136"/>
                  <a:gd name="connsiteX15" fmla="*/ 0 w 130705"/>
                  <a:gd name="connsiteY15" fmla="*/ 113157 h 156136"/>
                  <a:gd name="connsiteX16" fmla="*/ 88347 w 130705"/>
                  <a:gd name="connsiteY16" fmla="*/ 102265 h 156136"/>
                  <a:gd name="connsiteX17" fmla="*/ 88347 w 130705"/>
                  <a:gd name="connsiteY17" fmla="*/ 79270 h 156136"/>
                  <a:gd name="connsiteX18" fmla="*/ 61117 w 130705"/>
                  <a:gd name="connsiteY18" fmla="*/ 87137 h 156136"/>
                  <a:gd name="connsiteX19" fmla="*/ 43569 w 130705"/>
                  <a:gd name="connsiteY19" fmla="*/ 106501 h 156136"/>
                  <a:gd name="connsiteX20" fmla="*/ 60512 w 130705"/>
                  <a:gd name="connsiteY20" fmla="*/ 122234 h 156136"/>
                  <a:gd name="connsiteX21" fmla="*/ 88347 w 130705"/>
                  <a:gd name="connsiteY21" fmla="*/ 102265 h 156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0705" h="156136">
                    <a:moveTo>
                      <a:pt x="0" y="113157"/>
                    </a:moveTo>
                    <a:cubicBezTo>
                      <a:pt x="0" y="79270"/>
                      <a:pt x="26625" y="68983"/>
                      <a:pt x="47804" y="65353"/>
                    </a:cubicBezTo>
                    <a:lnTo>
                      <a:pt x="88952" y="58696"/>
                    </a:lnTo>
                    <a:cubicBezTo>
                      <a:pt x="89557" y="41753"/>
                      <a:pt x="78060" y="36307"/>
                      <a:pt x="59301" y="36307"/>
                    </a:cubicBezTo>
                    <a:cubicBezTo>
                      <a:pt x="45384" y="36307"/>
                      <a:pt x="27230" y="40543"/>
                      <a:pt x="8472" y="49620"/>
                    </a:cubicBezTo>
                    <a:lnTo>
                      <a:pt x="6656" y="11497"/>
                    </a:lnTo>
                    <a:cubicBezTo>
                      <a:pt x="21179" y="6051"/>
                      <a:pt x="45384" y="0"/>
                      <a:pt x="71404" y="0"/>
                    </a:cubicBezTo>
                    <a:cubicBezTo>
                      <a:pt x="108921" y="0"/>
                      <a:pt x="130705" y="15733"/>
                      <a:pt x="130705" y="52645"/>
                    </a:cubicBezTo>
                    <a:lnTo>
                      <a:pt x="130705" y="89558"/>
                    </a:lnTo>
                    <a:lnTo>
                      <a:pt x="130705" y="103475"/>
                    </a:lnTo>
                    <a:lnTo>
                      <a:pt x="130705" y="152490"/>
                    </a:lnTo>
                    <a:lnTo>
                      <a:pt x="92583" y="152490"/>
                    </a:lnTo>
                    <a:lnTo>
                      <a:pt x="89557" y="132521"/>
                    </a:lnTo>
                    <a:lnTo>
                      <a:pt x="85927" y="132521"/>
                    </a:lnTo>
                    <a:cubicBezTo>
                      <a:pt x="78060" y="144018"/>
                      <a:pt x="63537" y="156120"/>
                      <a:pt x="42358" y="156120"/>
                    </a:cubicBezTo>
                    <a:cubicBezTo>
                      <a:pt x="16943" y="156725"/>
                      <a:pt x="0" y="139782"/>
                      <a:pt x="0" y="113157"/>
                    </a:cubicBezTo>
                    <a:close/>
                    <a:moveTo>
                      <a:pt x="88347" y="102265"/>
                    </a:moveTo>
                    <a:lnTo>
                      <a:pt x="88347" y="79270"/>
                    </a:lnTo>
                    <a:cubicBezTo>
                      <a:pt x="84716" y="81691"/>
                      <a:pt x="79876" y="83506"/>
                      <a:pt x="61117" y="87137"/>
                    </a:cubicBezTo>
                    <a:cubicBezTo>
                      <a:pt x="50225" y="89558"/>
                      <a:pt x="43569" y="95609"/>
                      <a:pt x="43569" y="106501"/>
                    </a:cubicBezTo>
                    <a:cubicBezTo>
                      <a:pt x="43569" y="117998"/>
                      <a:pt x="51435" y="122234"/>
                      <a:pt x="60512" y="122234"/>
                    </a:cubicBezTo>
                    <a:cubicBezTo>
                      <a:pt x="70799" y="122234"/>
                      <a:pt x="81691" y="114367"/>
                      <a:pt x="88347" y="10226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3" name="Vrije vorm: vorm 702">
                <a:extLst>
                  <a:ext uri="{FF2B5EF4-FFF2-40B4-BE49-F238E27FC236}">
                    <a16:creationId xmlns:a16="http://schemas.microsoft.com/office/drawing/2014/main" id="{CD0471C5-BAA8-1D79-6D81-632BAA4D4444}"/>
                  </a:ext>
                </a:extLst>
              </p:cNvPr>
              <p:cNvSpPr/>
              <p:nvPr/>
            </p:nvSpPr>
            <p:spPr>
              <a:xfrm>
                <a:off x="1193832" y="2308375"/>
                <a:ext cx="226919" cy="153094"/>
              </a:xfrm>
              <a:custGeom>
                <a:avLst/>
                <a:gdLst>
                  <a:gd name="connsiteX0" fmla="*/ 226919 w 226919"/>
                  <a:gd name="connsiteY0" fmla="*/ 53250 h 153094"/>
                  <a:gd name="connsiteX1" fmla="*/ 226919 w 226919"/>
                  <a:gd name="connsiteY1" fmla="*/ 88952 h 153094"/>
                  <a:gd name="connsiteX2" fmla="*/ 226919 w 226919"/>
                  <a:gd name="connsiteY2" fmla="*/ 153095 h 153094"/>
                  <a:gd name="connsiteX3" fmla="*/ 182140 w 226919"/>
                  <a:gd name="connsiteY3" fmla="*/ 153095 h 153094"/>
                  <a:gd name="connsiteX4" fmla="*/ 182140 w 226919"/>
                  <a:gd name="connsiteY4" fmla="*/ 91373 h 153094"/>
                  <a:gd name="connsiteX5" fmla="*/ 182140 w 226919"/>
                  <a:gd name="connsiteY5" fmla="*/ 67773 h 153094"/>
                  <a:gd name="connsiteX6" fmla="*/ 163382 w 226919"/>
                  <a:gd name="connsiteY6" fmla="*/ 41148 h 153094"/>
                  <a:gd name="connsiteX7" fmla="*/ 136151 w 226919"/>
                  <a:gd name="connsiteY7" fmla="*/ 59302 h 153094"/>
                  <a:gd name="connsiteX8" fmla="*/ 136151 w 226919"/>
                  <a:gd name="connsiteY8" fmla="*/ 88952 h 153094"/>
                  <a:gd name="connsiteX9" fmla="*/ 136151 w 226919"/>
                  <a:gd name="connsiteY9" fmla="*/ 153095 h 153094"/>
                  <a:gd name="connsiteX10" fmla="*/ 91373 w 226919"/>
                  <a:gd name="connsiteY10" fmla="*/ 153095 h 153094"/>
                  <a:gd name="connsiteX11" fmla="*/ 91373 w 226919"/>
                  <a:gd name="connsiteY11" fmla="*/ 91373 h 153094"/>
                  <a:gd name="connsiteX12" fmla="*/ 91373 w 226919"/>
                  <a:gd name="connsiteY12" fmla="*/ 67773 h 153094"/>
                  <a:gd name="connsiteX13" fmla="*/ 72614 w 226919"/>
                  <a:gd name="connsiteY13" fmla="*/ 41148 h 153094"/>
                  <a:gd name="connsiteX14" fmla="*/ 44779 w 226919"/>
                  <a:gd name="connsiteY14" fmla="*/ 60512 h 153094"/>
                  <a:gd name="connsiteX15" fmla="*/ 44779 w 226919"/>
                  <a:gd name="connsiteY15" fmla="*/ 91373 h 153094"/>
                  <a:gd name="connsiteX16" fmla="*/ 44779 w 226919"/>
                  <a:gd name="connsiteY16" fmla="*/ 153095 h 153094"/>
                  <a:gd name="connsiteX17" fmla="*/ 0 w 226919"/>
                  <a:gd name="connsiteY17" fmla="*/ 153095 h 153094"/>
                  <a:gd name="connsiteX18" fmla="*/ 0 w 226919"/>
                  <a:gd name="connsiteY18" fmla="*/ 88952 h 153094"/>
                  <a:gd name="connsiteX19" fmla="*/ 0 w 226919"/>
                  <a:gd name="connsiteY19" fmla="*/ 73824 h 153094"/>
                  <a:gd name="connsiteX20" fmla="*/ 0 w 226919"/>
                  <a:gd name="connsiteY20" fmla="*/ 4236 h 153094"/>
                  <a:gd name="connsiteX21" fmla="*/ 37517 w 226919"/>
                  <a:gd name="connsiteY21" fmla="*/ 1815 h 153094"/>
                  <a:gd name="connsiteX22" fmla="*/ 39333 w 226919"/>
                  <a:gd name="connsiteY22" fmla="*/ 27835 h 153094"/>
                  <a:gd name="connsiteX23" fmla="*/ 42963 w 226919"/>
                  <a:gd name="connsiteY23" fmla="*/ 27835 h 153094"/>
                  <a:gd name="connsiteX24" fmla="*/ 91373 w 226919"/>
                  <a:gd name="connsiteY24" fmla="*/ 0 h 153094"/>
                  <a:gd name="connsiteX25" fmla="*/ 129495 w 226919"/>
                  <a:gd name="connsiteY25" fmla="*/ 27835 h 153094"/>
                  <a:gd name="connsiteX26" fmla="*/ 131916 w 226919"/>
                  <a:gd name="connsiteY26" fmla="*/ 27835 h 153094"/>
                  <a:gd name="connsiteX27" fmla="*/ 182140 w 226919"/>
                  <a:gd name="connsiteY27" fmla="*/ 0 h 153094"/>
                  <a:gd name="connsiteX28" fmla="*/ 226919 w 226919"/>
                  <a:gd name="connsiteY28" fmla="*/ 53250 h 15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6919" h="153094">
                    <a:moveTo>
                      <a:pt x="226919" y="53250"/>
                    </a:moveTo>
                    <a:lnTo>
                      <a:pt x="226919" y="88952"/>
                    </a:lnTo>
                    <a:cubicBezTo>
                      <a:pt x="226919" y="113157"/>
                      <a:pt x="226919" y="131916"/>
                      <a:pt x="226919" y="153095"/>
                    </a:cubicBezTo>
                    <a:lnTo>
                      <a:pt x="182140" y="153095"/>
                    </a:lnTo>
                    <a:lnTo>
                      <a:pt x="182140" y="91373"/>
                    </a:lnTo>
                    <a:lnTo>
                      <a:pt x="182140" y="67773"/>
                    </a:lnTo>
                    <a:cubicBezTo>
                      <a:pt x="182140" y="50225"/>
                      <a:pt x="177299" y="41148"/>
                      <a:pt x="163382" y="41148"/>
                    </a:cubicBezTo>
                    <a:cubicBezTo>
                      <a:pt x="151885" y="41148"/>
                      <a:pt x="142808" y="49015"/>
                      <a:pt x="136151" y="59302"/>
                    </a:cubicBezTo>
                    <a:lnTo>
                      <a:pt x="136151" y="88952"/>
                    </a:lnTo>
                    <a:cubicBezTo>
                      <a:pt x="136151" y="113157"/>
                      <a:pt x="136151" y="131916"/>
                      <a:pt x="136151" y="153095"/>
                    </a:cubicBezTo>
                    <a:lnTo>
                      <a:pt x="91373" y="153095"/>
                    </a:lnTo>
                    <a:lnTo>
                      <a:pt x="91373" y="91373"/>
                    </a:lnTo>
                    <a:lnTo>
                      <a:pt x="91373" y="67773"/>
                    </a:lnTo>
                    <a:cubicBezTo>
                      <a:pt x="91373" y="50225"/>
                      <a:pt x="86532" y="41148"/>
                      <a:pt x="72614" y="41148"/>
                    </a:cubicBezTo>
                    <a:cubicBezTo>
                      <a:pt x="60512" y="41148"/>
                      <a:pt x="51435" y="50225"/>
                      <a:pt x="44779" y="60512"/>
                    </a:cubicBezTo>
                    <a:lnTo>
                      <a:pt x="44779" y="91373"/>
                    </a:lnTo>
                    <a:lnTo>
                      <a:pt x="44779" y="153095"/>
                    </a:lnTo>
                    <a:lnTo>
                      <a:pt x="0" y="153095"/>
                    </a:lnTo>
                    <a:lnTo>
                      <a:pt x="0" y="88952"/>
                    </a:lnTo>
                    <a:lnTo>
                      <a:pt x="0" y="73824"/>
                    </a:lnTo>
                    <a:lnTo>
                      <a:pt x="0" y="4236"/>
                    </a:lnTo>
                    <a:lnTo>
                      <a:pt x="37517" y="1815"/>
                    </a:lnTo>
                    <a:lnTo>
                      <a:pt x="39333" y="27835"/>
                    </a:lnTo>
                    <a:lnTo>
                      <a:pt x="42963" y="27835"/>
                    </a:lnTo>
                    <a:cubicBezTo>
                      <a:pt x="53250" y="13313"/>
                      <a:pt x="68378" y="0"/>
                      <a:pt x="91373" y="0"/>
                    </a:cubicBezTo>
                    <a:cubicBezTo>
                      <a:pt x="112552" y="0"/>
                      <a:pt x="124049" y="9682"/>
                      <a:pt x="129495" y="27835"/>
                    </a:cubicBezTo>
                    <a:lnTo>
                      <a:pt x="131916" y="27835"/>
                    </a:lnTo>
                    <a:cubicBezTo>
                      <a:pt x="142808" y="13313"/>
                      <a:pt x="158541" y="0"/>
                      <a:pt x="182140" y="0"/>
                    </a:cubicBezTo>
                    <a:cubicBezTo>
                      <a:pt x="211791" y="605"/>
                      <a:pt x="226919" y="18759"/>
                      <a:pt x="226919" y="5325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4" name="Vrije vorm: vorm 703">
                <a:extLst>
                  <a:ext uri="{FF2B5EF4-FFF2-40B4-BE49-F238E27FC236}">
                    <a16:creationId xmlns:a16="http://schemas.microsoft.com/office/drawing/2014/main" id="{1B2738AA-0EA7-B997-D07A-7CB73B391DBE}"/>
                  </a:ext>
                </a:extLst>
              </p:cNvPr>
              <p:cNvSpPr/>
              <p:nvPr/>
            </p:nvSpPr>
            <p:spPr>
              <a:xfrm>
                <a:off x="1449192" y="2309585"/>
                <a:ext cx="117392" cy="156120"/>
              </a:xfrm>
              <a:custGeom>
                <a:avLst/>
                <a:gdLst>
                  <a:gd name="connsiteX0" fmla="*/ 0 w 117392"/>
                  <a:gd name="connsiteY0" fmla="*/ 145833 h 156120"/>
                  <a:gd name="connsiteX1" fmla="*/ 3026 w 117392"/>
                  <a:gd name="connsiteY1" fmla="*/ 108316 h 156120"/>
                  <a:gd name="connsiteX2" fmla="*/ 51435 w 117392"/>
                  <a:gd name="connsiteY2" fmla="*/ 121629 h 156120"/>
                  <a:gd name="connsiteX3" fmla="*/ 72009 w 117392"/>
                  <a:gd name="connsiteY3" fmla="*/ 107711 h 156120"/>
                  <a:gd name="connsiteX4" fmla="*/ 41148 w 117392"/>
                  <a:gd name="connsiteY4" fmla="*/ 90768 h 156120"/>
                  <a:gd name="connsiteX5" fmla="*/ 605 w 117392"/>
                  <a:gd name="connsiteY5" fmla="*/ 47199 h 156120"/>
                  <a:gd name="connsiteX6" fmla="*/ 55066 w 117392"/>
                  <a:gd name="connsiteY6" fmla="*/ 0 h 156120"/>
                  <a:gd name="connsiteX7" fmla="*/ 108316 w 117392"/>
                  <a:gd name="connsiteY7" fmla="*/ 10287 h 156120"/>
                  <a:gd name="connsiteX8" fmla="*/ 105291 w 117392"/>
                  <a:gd name="connsiteY8" fmla="*/ 48409 h 156120"/>
                  <a:gd name="connsiteX9" fmla="*/ 62932 w 117392"/>
                  <a:gd name="connsiteY9" fmla="*/ 35097 h 156120"/>
                  <a:gd name="connsiteX10" fmla="*/ 45989 w 117392"/>
                  <a:gd name="connsiteY10" fmla="*/ 47804 h 156120"/>
                  <a:gd name="connsiteX11" fmla="*/ 70799 w 117392"/>
                  <a:gd name="connsiteY11" fmla="*/ 65353 h 156120"/>
                  <a:gd name="connsiteX12" fmla="*/ 117393 w 117392"/>
                  <a:gd name="connsiteY12" fmla="*/ 107711 h 156120"/>
                  <a:gd name="connsiteX13" fmla="*/ 54461 w 117392"/>
                  <a:gd name="connsiteY13" fmla="*/ 156120 h 156120"/>
                  <a:gd name="connsiteX14" fmla="*/ 0 w 117392"/>
                  <a:gd name="connsiteY14" fmla="*/ 145833 h 15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7392" h="156120">
                    <a:moveTo>
                      <a:pt x="0" y="145833"/>
                    </a:moveTo>
                    <a:lnTo>
                      <a:pt x="3026" y="108316"/>
                    </a:lnTo>
                    <a:cubicBezTo>
                      <a:pt x="16338" y="116182"/>
                      <a:pt x="34492" y="121629"/>
                      <a:pt x="51435" y="121629"/>
                    </a:cubicBezTo>
                    <a:cubicBezTo>
                      <a:pt x="62932" y="121629"/>
                      <a:pt x="72009" y="119208"/>
                      <a:pt x="72009" y="107711"/>
                    </a:cubicBezTo>
                    <a:cubicBezTo>
                      <a:pt x="72009" y="99239"/>
                      <a:pt x="64143" y="96819"/>
                      <a:pt x="41148" y="90768"/>
                    </a:cubicBezTo>
                    <a:cubicBezTo>
                      <a:pt x="14523" y="84111"/>
                      <a:pt x="605" y="72614"/>
                      <a:pt x="605" y="47199"/>
                    </a:cubicBezTo>
                    <a:cubicBezTo>
                      <a:pt x="605" y="16943"/>
                      <a:pt x="21179" y="0"/>
                      <a:pt x="55066" y="0"/>
                    </a:cubicBezTo>
                    <a:cubicBezTo>
                      <a:pt x="76850" y="0"/>
                      <a:pt x="97424" y="5446"/>
                      <a:pt x="108316" y="10287"/>
                    </a:cubicBezTo>
                    <a:lnTo>
                      <a:pt x="105291" y="48409"/>
                    </a:lnTo>
                    <a:cubicBezTo>
                      <a:pt x="91373" y="39333"/>
                      <a:pt x="72614" y="35097"/>
                      <a:pt x="62932" y="35097"/>
                    </a:cubicBezTo>
                    <a:cubicBezTo>
                      <a:pt x="53250" y="35097"/>
                      <a:pt x="45989" y="38727"/>
                      <a:pt x="45989" y="47804"/>
                    </a:cubicBezTo>
                    <a:cubicBezTo>
                      <a:pt x="45989" y="55671"/>
                      <a:pt x="50225" y="59301"/>
                      <a:pt x="70799" y="65353"/>
                    </a:cubicBezTo>
                    <a:cubicBezTo>
                      <a:pt x="102870" y="73824"/>
                      <a:pt x="117393" y="82296"/>
                      <a:pt x="117393" y="107711"/>
                    </a:cubicBezTo>
                    <a:cubicBezTo>
                      <a:pt x="117393" y="136757"/>
                      <a:pt x="98634" y="156120"/>
                      <a:pt x="54461" y="156120"/>
                    </a:cubicBezTo>
                    <a:cubicBezTo>
                      <a:pt x="31466" y="155515"/>
                      <a:pt x="12102" y="151279"/>
                      <a:pt x="0" y="145833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5" name="Vrije vorm: vorm 704">
                <a:extLst>
                  <a:ext uri="{FF2B5EF4-FFF2-40B4-BE49-F238E27FC236}">
                    <a16:creationId xmlns:a16="http://schemas.microsoft.com/office/drawing/2014/main" id="{FEBFDD55-7F51-FF45-3C74-5F3ECB76CE13}"/>
                  </a:ext>
                </a:extLst>
              </p:cNvPr>
              <p:cNvSpPr/>
              <p:nvPr/>
            </p:nvSpPr>
            <p:spPr>
              <a:xfrm>
                <a:off x="543936" y="2652687"/>
                <a:ext cx="24204" cy="115577"/>
              </a:xfrm>
              <a:custGeom>
                <a:avLst/>
                <a:gdLst>
                  <a:gd name="connsiteX0" fmla="*/ 0 w 24204"/>
                  <a:gd name="connsiteY0" fmla="*/ 115578 h 115577"/>
                  <a:gd name="connsiteX1" fmla="*/ 12102 w 24204"/>
                  <a:gd name="connsiteY1" fmla="*/ 85322 h 115577"/>
                  <a:gd name="connsiteX2" fmla="*/ 12102 w 24204"/>
                  <a:gd name="connsiteY2" fmla="*/ 31466 h 115577"/>
                  <a:gd name="connsiteX3" fmla="*/ 12102 w 24204"/>
                  <a:gd name="connsiteY3" fmla="*/ 0 h 115577"/>
                  <a:gd name="connsiteX4" fmla="*/ 24205 w 24204"/>
                  <a:gd name="connsiteY4" fmla="*/ 0 h 115577"/>
                  <a:gd name="connsiteX5" fmla="*/ 24205 w 24204"/>
                  <a:gd name="connsiteY5" fmla="*/ 31466 h 115577"/>
                  <a:gd name="connsiteX6" fmla="*/ 24205 w 24204"/>
                  <a:gd name="connsiteY6" fmla="*/ 55066 h 115577"/>
                  <a:gd name="connsiteX7" fmla="*/ 24205 w 24204"/>
                  <a:gd name="connsiteY7" fmla="*/ 86532 h 115577"/>
                  <a:gd name="connsiteX8" fmla="*/ 12102 w 24204"/>
                  <a:gd name="connsiteY8" fmla="*/ 115578 h 115577"/>
                  <a:gd name="connsiteX9" fmla="*/ 0 w 24204"/>
                  <a:gd name="connsiteY9" fmla="*/ 115578 h 11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04" h="115577">
                    <a:moveTo>
                      <a:pt x="0" y="115578"/>
                    </a:moveTo>
                    <a:cubicBezTo>
                      <a:pt x="7866" y="107106"/>
                      <a:pt x="12102" y="98634"/>
                      <a:pt x="12102" y="85322"/>
                    </a:cubicBezTo>
                    <a:lnTo>
                      <a:pt x="12102" y="31466"/>
                    </a:lnTo>
                    <a:lnTo>
                      <a:pt x="12102" y="0"/>
                    </a:lnTo>
                    <a:lnTo>
                      <a:pt x="24205" y="0"/>
                    </a:lnTo>
                    <a:lnTo>
                      <a:pt x="24205" y="31466"/>
                    </a:lnTo>
                    <a:lnTo>
                      <a:pt x="24205" y="55066"/>
                    </a:lnTo>
                    <a:lnTo>
                      <a:pt x="24205" y="86532"/>
                    </a:lnTo>
                    <a:cubicBezTo>
                      <a:pt x="24205" y="101055"/>
                      <a:pt x="18759" y="109526"/>
                      <a:pt x="12102" y="115578"/>
                    </a:cubicBezTo>
                    <a:lnTo>
                      <a:pt x="0" y="11557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6" name="Vrije vorm: vorm 705">
                <a:extLst>
                  <a:ext uri="{FF2B5EF4-FFF2-40B4-BE49-F238E27FC236}">
                    <a16:creationId xmlns:a16="http://schemas.microsoft.com/office/drawing/2014/main" id="{1CD11F21-06DF-2771-B372-FC475184092F}"/>
                  </a:ext>
                </a:extLst>
              </p:cNvPr>
              <p:cNvSpPr/>
              <p:nvPr/>
            </p:nvSpPr>
            <p:spPr>
              <a:xfrm>
                <a:off x="586899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6" y="69589"/>
                      <a:pt x="33887" y="69589"/>
                    </a:cubicBezTo>
                    <a:cubicBezTo>
                      <a:pt x="12102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8409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7" name="Vrije vorm: vorm 706">
                <a:extLst>
                  <a:ext uri="{FF2B5EF4-FFF2-40B4-BE49-F238E27FC236}">
                    <a16:creationId xmlns:a16="http://schemas.microsoft.com/office/drawing/2014/main" id="{C0B08417-2BDA-1E6C-4B02-A0D5233606F6}"/>
                  </a:ext>
                </a:extLst>
              </p:cNvPr>
              <p:cNvSpPr/>
              <p:nvPr/>
            </p:nvSpPr>
            <p:spPr>
              <a:xfrm>
                <a:off x="669800" y="2680523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9 w 54460"/>
                  <a:gd name="connsiteY7" fmla="*/ 44779 h 68378"/>
                  <a:gd name="connsiteX8" fmla="*/ 43569 w 54460"/>
                  <a:gd name="connsiteY8" fmla="*/ 29651 h 68378"/>
                  <a:gd name="connsiteX9" fmla="*/ 43569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174 w 54460"/>
                  <a:gd name="connsiteY15" fmla="*/ 55066 h 68378"/>
                  <a:gd name="connsiteX16" fmla="*/ 42963 w 54460"/>
                  <a:gd name="connsiteY16" fmla="*/ 55066 h 68378"/>
                  <a:gd name="connsiteX17" fmla="*/ 19969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9" y="44779"/>
                    </a:cubicBezTo>
                    <a:lnTo>
                      <a:pt x="43569" y="29651"/>
                    </a:lnTo>
                    <a:lnTo>
                      <a:pt x="43569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174" y="55066"/>
                    </a:lnTo>
                    <a:lnTo>
                      <a:pt x="42963" y="55066"/>
                    </a:lnTo>
                    <a:cubicBezTo>
                      <a:pt x="38727" y="61117"/>
                      <a:pt x="30861" y="68378"/>
                      <a:pt x="19969" y="68378"/>
                    </a:cubicBezTo>
                    <a:cubicBezTo>
                      <a:pt x="6051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8" name="Vrije vorm: vorm 707">
                <a:extLst>
                  <a:ext uri="{FF2B5EF4-FFF2-40B4-BE49-F238E27FC236}">
                    <a16:creationId xmlns:a16="http://schemas.microsoft.com/office/drawing/2014/main" id="{CAE82C1E-865F-41E7-BC64-B6CCD406F251}"/>
                  </a:ext>
                </a:extLst>
              </p:cNvPr>
              <p:cNvSpPr/>
              <p:nvPr/>
            </p:nvSpPr>
            <p:spPr>
              <a:xfrm>
                <a:off x="737573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2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6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2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1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6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09" name="Vrije vorm: vorm 708">
                <a:extLst>
                  <a:ext uri="{FF2B5EF4-FFF2-40B4-BE49-F238E27FC236}">
                    <a16:creationId xmlns:a16="http://schemas.microsoft.com/office/drawing/2014/main" id="{175FEFDC-73E9-31B3-FE34-2E8CDFC6B8C1}"/>
                  </a:ext>
                </a:extLst>
              </p:cNvPr>
              <p:cNvSpPr/>
              <p:nvPr/>
            </p:nvSpPr>
            <p:spPr>
              <a:xfrm>
                <a:off x="869489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3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7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3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2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7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0" name="Vrije vorm: vorm 709">
                <a:extLst>
                  <a:ext uri="{FF2B5EF4-FFF2-40B4-BE49-F238E27FC236}">
                    <a16:creationId xmlns:a16="http://schemas.microsoft.com/office/drawing/2014/main" id="{5A074F42-FDFA-12BC-012B-4D07C942E05C}"/>
                  </a:ext>
                </a:extLst>
              </p:cNvPr>
              <p:cNvSpPr/>
              <p:nvPr/>
            </p:nvSpPr>
            <p:spPr>
              <a:xfrm>
                <a:off x="976595" y="2679312"/>
                <a:ext cx="57939" cy="68983"/>
              </a:xfrm>
              <a:custGeom>
                <a:avLst/>
                <a:gdLst>
                  <a:gd name="connsiteX0" fmla="*/ 57486 w 57939"/>
                  <a:gd name="connsiteY0" fmla="*/ 36912 h 68983"/>
                  <a:gd name="connsiteX1" fmla="*/ 11497 w 57939"/>
                  <a:gd name="connsiteY1" fmla="*/ 36912 h 68983"/>
                  <a:gd name="connsiteX2" fmla="*/ 35702 w 57939"/>
                  <a:gd name="connsiteY2" fmla="*/ 59301 h 68983"/>
                  <a:gd name="connsiteX3" fmla="*/ 55671 w 57939"/>
                  <a:gd name="connsiteY3" fmla="*/ 54461 h 68983"/>
                  <a:gd name="connsiteX4" fmla="*/ 56276 w 57939"/>
                  <a:gd name="connsiteY4" fmla="*/ 64142 h 68983"/>
                  <a:gd name="connsiteX5" fmla="*/ 34492 w 57939"/>
                  <a:gd name="connsiteY5" fmla="*/ 68983 h 68983"/>
                  <a:gd name="connsiteX6" fmla="*/ 0 w 57939"/>
                  <a:gd name="connsiteY6" fmla="*/ 33886 h 68983"/>
                  <a:gd name="connsiteX7" fmla="*/ 30256 w 57939"/>
                  <a:gd name="connsiteY7" fmla="*/ 0 h 68983"/>
                  <a:gd name="connsiteX8" fmla="*/ 57486 w 57939"/>
                  <a:gd name="connsiteY8" fmla="*/ 28440 h 68983"/>
                  <a:gd name="connsiteX9" fmla="*/ 57486 w 57939"/>
                  <a:gd name="connsiteY9" fmla="*/ 36912 h 68983"/>
                  <a:gd name="connsiteX10" fmla="*/ 12102 w 57939"/>
                  <a:gd name="connsiteY10" fmla="*/ 29046 h 68983"/>
                  <a:gd name="connsiteX11" fmla="*/ 48409 w 57939"/>
                  <a:gd name="connsiteY11" fmla="*/ 28440 h 68983"/>
                  <a:gd name="connsiteX12" fmla="*/ 48409 w 57939"/>
                  <a:gd name="connsiteY12" fmla="*/ 27835 h 68983"/>
                  <a:gd name="connsiteX13" fmla="*/ 31466 w 57939"/>
                  <a:gd name="connsiteY13" fmla="*/ 8472 h 68983"/>
                  <a:gd name="connsiteX14" fmla="*/ 12102 w 57939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939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8091" y="34492"/>
                      <a:pt x="57486" y="36912"/>
                    </a:cubicBezTo>
                    <a:close/>
                    <a:moveTo>
                      <a:pt x="12102" y="29046"/>
                    </a:moveTo>
                    <a:lnTo>
                      <a:pt x="48409" y="28440"/>
                    </a:lnTo>
                    <a:lnTo>
                      <a:pt x="48409" y="27835"/>
                    </a:lnTo>
                    <a:cubicBezTo>
                      <a:pt x="48409" y="15128"/>
                      <a:pt x="41753" y="8472"/>
                      <a:pt x="31466" y="8472"/>
                    </a:cubicBezTo>
                    <a:cubicBezTo>
                      <a:pt x="20574" y="9077"/>
                      <a:pt x="13312" y="16943"/>
                      <a:pt x="12102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1" name="Vrije vorm: vorm 710">
                <a:extLst>
                  <a:ext uri="{FF2B5EF4-FFF2-40B4-BE49-F238E27FC236}">
                    <a16:creationId xmlns:a16="http://schemas.microsoft.com/office/drawing/2014/main" id="{B1396F29-01D7-90C9-A1F3-1F80E27B9E59}"/>
                  </a:ext>
                </a:extLst>
              </p:cNvPr>
              <p:cNvSpPr/>
              <p:nvPr/>
            </p:nvSpPr>
            <p:spPr>
              <a:xfrm>
                <a:off x="1052235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2" name="Vrije vorm: vorm 711">
                <a:extLst>
                  <a:ext uri="{FF2B5EF4-FFF2-40B4-BE49-F238E27FC236}">
                    <a16:creationId xmlns:a16="http://schemas.microsoft.com/office/drawing/2014/main" id="{5DAA4A65-D3D1-CBA8-5FF1-73236EC8962D}"/>
                  </a:ext>
                </a:extLst>
              </p:cNvPr>
              <p:cNvSpPr/>
              <p:nvPr/>
            </p:nvSpPr>
            <p:spPr>
              <a:xfrm>
                <a:off x="110548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9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287 w 58091"/>
                  <a:gd name="connsiteY5" fmla="*/ 68983 h 98634"/>
                  <a:gd name="connsiteX6" fmla="*/ 10287 w 58091"/>
                  <a:gd name="connsiteY6" fmla="*/ 70799 h 98634"/>
                  <a:gd name="connsiteX7" fmla="*/ 10287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9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287" y="68983"/>
                    </a:lnTo>
                    <a:lnTo>
                      <a:pt x="10287" y="70799"/>
                    </a:lnTo>
                    <a:lnTo>
                      <a:pt x="10287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3" name="Vrije vorm: vorm 712">
                <a:extLst>
                  <a:ext uri="{FF2B5EF4-FFF2-40B4-BE49-F238E27FC236}">
                    <a16:creationId xmlns:a16="http://schemas.microsoft.com/office/drawing/2014/main" id="{B99F8E99-3D8B-F970-4927-33A8E0C5BD14}"/>
                  </a:ext>
                </a:extLst>
              </p:cNvPr>
              <p:cNvSpPr/>
              <p:nvPr/>
            </p:nvSpPr>
            <p:spPr>
              <a:xfrm>
                <a:off x="1177494" y="2679312"/>
                <a:ext cx="60511" cy="93793"/>
              </a:xfrm>
              <a:custGeom>
                <a:avLst/>
                <a:gdLst>
                  <a:gd name="connsiteX0" fmla="*/ 0 w 60511"/>
                  <a:gd name="connsiteY0" fmla="*/ 93793 h 93793"/>
                  <a:gd name="connsiteX1" fmla="*/ 0 w 60511"/>
                  <a:gd name="connsiteY1" fmla="*/ 64142 h 93793"/>
                  <a:gd name="connsiteX2" fmla="*/ 0 w 60511"/>
                  <a:gd name="connsiteY2" fmla="*/ 32071 h 93793"/>
                  <a:gd name="connsiteX3" fmla="*/ 0 w 60511"/>
                  <a:gd name="connsiteY3" fmla="*/ 1815 h 93793"/>
                  <a:gd name="connsiteX4" fmla="*/ 10287 w 60511"/>
                  <a:gd name="connsiteY4" fmla="*/ 1210 h 93793"/>
                  <a:gd name="connsiteX5" fmla="*/ 10287 w 60511"/>
                  <a:gd name="connsiteY5" fmla="*/ 9682 h 93793"/>
                  <a:gd name="connsiteX6" fmla="*/ 11497 w 60511"/>
                  <a:gd name="connsiteY6" fmla="*/ 9682 h 93793"/>
                  <a:gd name="connsiteX7" fmla="*/ 32071 w 60511"/>
                  <a:gd name="connsiteY7" fmla="*/ 0 h 93793"/>
                  <a:gd name="connsiteX8" fmla="*/ 60512 w 60511"/>
                  <a:gd name="connsiteY8" fmla="*/ 34492 h 93793"/>
                  <a:gd name="connsiteX9" fmla="*/ 32071 w 60511"/>
                  <a:gd name="connsiteY9" fmla="*/ 68983 h 93793"/>
                  <a:gd name="connsiteX10" fmla="*/ 11497 w 60511"/>
                  <a:gd name="connsiteY10" fmla="*/ 59301 h 93793"/>
                  <a:gd name="connsiteX11" fmla="*/ 10287 w 60511"/>
                  <a:gd name="connsiteY11" fmla="*/ 59301 h 93793"/>
                  <a:gd name="connsiteX12" fmla="*/ 10287 w 60511"/>
                  <a:gd name="connsiteY12" fmla="*/ 64747 h 93793"/>
                  <a:gd name="connsiteX13" fmla="*/ 10287 w 60511"/>
                  <a:gd name="connsiteY13" fmla="*/ 93188 h 93793"/>
                  <a:gd name="connsiteX14" fmla="*/ 0 w 60511"/>
                  <a:gd name="connsiteY14" fmla="*/ 93793 h 93793"/>
                  <a:gd name="connsiteX15" fmla="*/ 49620 w 60511"/>
                  <a:gd name="connsiteY15" fmla="*/ 34492 h 93793"/>
                  <a:gd name="connsiteX16" fmla="*/ 29046 w 60511"/>
                  <a:gd name="connsiteY16" fmla="*/ 10287 h 93793"/>
                  <a:gd name="connsiteX17" fmla="*/ 11497 w 60511"/>
                  <a:gd name="connsiteY17" fmla="*/ 19364 h 93793"/>
                  <a:gd name="connsiteX18" fmla="*/ 11497 w 60511"/>
                  <a:gd name="connsiteY18" fmla="*/ 49014 h 93793"/>
                  <a:gd name="connsiteX19" fmla="*/ 29651 w 60511"/>
                  <a:gd name="connsiteY19" fmla="*/ 59907 h 93793"/>
                  <a:gd name="connsiteX20" fmla="*/ 49620 w 60511"/>
                  <a:gd name="connsiteY20" fmla="*/ 34492 h 9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0511" h="93793">
                    <a:moveTo>
                      <a:pt x="0" y="93793"/>
                    </a:moveTo>
                    <a:lnTo>
                      <a:pt x="0" y="6414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10287" y="1210"/>
                    </a:lnTo>
                    <a:lnTo>
                      <a:pt x="10287" y="9682"/>
                    </a:lnTo>
                    <a:lnTo>
                      <a:pt x="11497" y="9682"/>
                    </a:lnTo>
                    <a:cubicBezTo>
                      <a:pt x="15128" y="4236"/>
                      <a:pt x="22995" y="0"/>
                      <a:pt x="32071" y="0"/>
                    </a:cubicBezTo>
                    <a:cubicBezTo>
                      <a:pt x="50225" y="0"/>
                      <a:pt x="60512" y="14523"/>
                      <a:pt x="60512" y="34492"/>
                    </a:cubicBezTo>
                    <a:cubicBezTo>
                      <a:pt x="60512" y="53250"/>
                      <a:pt x="51435" y="68983"/>
                      <a:pt x="32071" y="68983"/>
                    </a:cubicBezTo>
                    <a:cubicBezTo>
                      <a:pt x="22995" y="68983"/>
                      <a:pt x="16338" y="65353"/>
                      <a:pt x="11497" y="59301"/>
                    </a:cubicBezTo>
                    <a:lnTo>
                      <a:pt x="10287" y="59301"/>
                    </a:lnTo>
                    <a:lnTo>
                      <a:pt x="10287" y="64747"/>
                    </a:lnTo>
                    <a:lnTo>
                      <a:pt x="10287" y="93188"/>
                    </a:lnTo>
                    <a:lnTo>
                      <a:pt x="0" y="93793"/>
                    </a:lnTo>
                    <a:close/>
                    <a:moveTo>
                      <a:pt x="49620" y="34492"/>
                    </a:moveTo>
                    <a:cubicBezTo>
                      <a:pt x="49620" y="21179"/>
                      <a:pt x="42963" y="10287"/>
                      <a:pt x="29046" y="10287"/>
                    </a:cubicBezTo>
                    <a:cubicBezTo>
                      <a:pt x="21784" y="10287"/>
                      <a:pt x="15128" y="13312"/>
                      <a:pt x="11497" y="19364"/>
                    </a:cubicBezTo>
                    <a:lnTo>
                      <a:pt x="11497" y="49014"/>
                    </a:lnTo>
                    <a:cubicBezTo>
                      <a:pt x="15733" y="55671"/>
                      <a:pt x="21179" y="59907"/>
                      <a:pt x="29651" y="59907"/>
                    </a:cubicBezTo>
                    <a:cubicBezTo>
                      <a:pt x="43569" y="59301"/>
                      <a:pt x="49620" y="47199"/>
                      <a:pt x="4962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4" name="Vrije vorm: vorm 713">
                <a:extLst>
                  <a:ext uri="{FF2B5EF4-FFF2-40B4-BE49-F238E27FC236}">
                    <a16:creationId xmlns:a16="http://schemas.microsoft.com/office/drawing/2014/main" id="{EE033A3D-F932-9C1D-4F70-E21E3062ECE3}"/>
                  </a:ext>
                </a:extLst>
              </p:cNvPr>
              <p:cNvSpPr/>
              <p:nvPr/>
            </p:nvSpPr>
            <p:spPr>
              <a:xfrm>
                <a:off x="1256764" y="2649057"/>
                <a:ext cx="10892" cy="98634"/>
              </a:xfrm>
              <a:custGeom>
                <a:avLst/>
                <a:gdLst>
                  <a:gd name="connsiteX0" fmla="*/ 0 w 10892"/>
                  <a:gd name="connsiteY0" fmla="*/ 98029 h 98634"/>
                  <a:gd name="connsiteX1" fmla="*/ 0 w 10892"/>
                  <a:gd name="connsiteY1" fmla="*/ 68983 h 98634"/>
                  <a:gd name="connsiteX2" fmla="*/ 0 w 10892"/>
                  <a:gd name="connsiteY2" fmla="*/ 32676 h 98634"/>
                  <a:gd name="connsiteX3" fmla="*/ 0 w 10892"/>
                  <a:gd name="connsiteY3" fmla="*/ 1210 h 98634"/>
                  <a:gd name="connsiteX4" fmla="*/ 10892 w 10892"/>
                  <a:gd name="connsiteY4" fmla="*/ 0 h 98634"/>
                  <a:gd name="connsiteX5" fmla="*/ 10892 w 10892"/>
                  <a:gd name="connsiteY5" fmla="*/ 33281 h 98634"/>
                  <a:gd name="connsiteX6" fmla="*/ 10892 w 10892"/>
                  <a:gd name="connsiteY6" fmla="*/ 69589 h 98634"/>
                  <a:gd name="connsiteX7" fmla="*/ 10892 w 10892"/>
                  <a:gd name="connsiteY7" fmla="*/ 98634 h 98634"/>
                  <a:gd name="connsiteX8" fmla="*/ 0 w 10892"/>
                  <a:gd name="connsiteY8" fmla="*/ 98634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92" h="98634">
                    <a:moveTo>
                      <a:pt x="0" y="98029"/>
                    </a:move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9589"/>
                    </a:lnTo>
                    <a:lnTo>
                      <a:pt x="10892" y="98634"/>
                    </a:lnTo>
                    <a:lnTo>
                      <a:pt x="0" y="9863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5" name="Vrije vorm: vorm 714">
                <a:extLst>
                  <a:ext uri="{FF2B5EF4-FFF2-40B4-BE49-F238E27FC236}">
                    <a16:creationId xmlns:a16="http://schemas.microsoft.com/office/drawing/2014/main" id="{1F9437C3-3924-FA72-97A1-724698F99848}"/>
                  </a:ext>
                </a:extLst>
              </p:cNvPr>
              <p:cNvSpPr/>
              <p:nvPr/>
            </p:nvSpPr>
            <p:spPr>
              <a:xfrm>
                <a:off x="1285205" y="2679312"/>
                <a:ext cx="57755" cy="68983"/>
              </a:xfrm>
              <a:custGeom>
                <a:avLst/>
                <a:gdLst>
                  <a:gd name="connsiteX0" fmla="*/ 57486 w 57755"/>
                  <a:gd name="connsiteY0" fmla="*/ 36912 h 68983"/>
                  <a:gd name="connsiteX1" fmla="*/ 11497 w 57755"/>
                  <a:gd name="connsiteY1" fmla="*/ 36912 h 68983"/>
                  <a:gd name="connsiteX2" fmla="*/ 35702 w 57755"/>
                  <a:gd name="connsiteY2" fmla="*/ 59301 h 68983"/>
                  <a:gd name="connsiteX3" fmla="*/ 55671 w 57755"/>
                  <a:gd name="connsiteY3" fmla="*/ 54461 h 68983"/>
                  <a:gd name="connsiteX4" fmla="*/ 56276 w 57755"/>
                  <a:gd name="connsiteY4" fmla="*/ 64142 h 68983"/>
                  <a:gd name="connsiteX5" fmla="*/ 34492 w 57755"/>
                  <a:gd name="connsiteY5" fmla="*/ 68983 h 68983"/>
                  <a:gd name="connsiteX6" fmla="*/ 0 w 57755"/>
                  <a:gd name="connsiteY6" fmla="*/ 33886 h 68983"/>
                  <a:gd name="connsiteX7" fmla="*/ 30256 w 57755"/>
                  <a:gd name="connsiteY7" fmla="*/ 0 h 68983"/>
                  <a:gd name="connsiteX8" fmla="*/ 57486 w 57755"/>
                  <a:gd name="connsiteY8" fmla="*/ 28440 h 68983"/>
                  <a:gd name="connsiteX9" fmla="*/ 57486 w 57755"/>
                  <a:gd name="connsiteY9" fmla="*/ 36912 h 68983"/>
                  <a:gd name="connsiteX10" fmla="*/ 11497 w 57755"/>
                  <a:gd name="connsiteY10" fmla="*/ 29046 h 68983"/>
                  <a:gd name="connsiteX11" fmla="*/ 47804 w 57755"/>
                  <a:gd name="connsiteY11" fmla="*/ 28440 h 68983"/>
                  <a:gd name="connsiteX12" fmla="*/ 47804 w 57755"/>
                  <a:gd name="connsiteY12" fmla="*/ 27835 h 68983"/>
                  <a:gd name="connsiteX13" fmla="*/ 30861 w 57755"/>
                  <a:gd name="connsiteY13" fmla="*/ 8472 h 68983"/>
                  <a:gd name="connsiteX14" fmla="*/ 11497 w 57755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755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6" name="Vrije vorm: vorm 715">
                <a:extLst>
                  <a:ext uri="{FF2B5EF4-FFF2-40B4-BE49-F238E27FC236}">
                    <a16:creationId xmlns:a16="http://schemas.microsoft.com/office/drawing/2014/main" id="{5B40D583-AA7F-2ED5-FBC4-1059AD9ED34F}"/>
                  </a:ext>
                </a:extLst>
              </p:cNvPr>
              <p:cNvSpPr/>
              <p:nvPr/>
            </p:nvSpPr>
            <p:spPr>
              <a:xfrm>
                <a:off x="136084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8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892 w 58091"/>
                  <a:gd name="connsiteY5" fmla="*/ 68983 h 98634"/>
                  <a:gd name="connsiteX6" fmla="*/ 10892 w 58091"/>
                  <a:gd name="connsiteY6" fmla="*/ 70799 h 98634"/>
                  <a:gd name="connsiteX7" fmla="*/ 10892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8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892" y="68983"/>
                    </a:lnTo>
                    <a:lnTo>
                      <a:pt x="10892" y="70799"/>
                    </a:lnTo>
                    <a:lnTo>
                      <a:pt x="10892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7" name="Vrije vorm: vorm 716">
                <a:extLst>
                  <a:ext uri="{FF2B5EF4-FFF2-40B4-BE49-F238E27FC236}">
                    <a16:creationId xmlns:a16="http://schemas.microsoft.com/office/drawing/2014/main" id="{33CDD305-103D-7911-6E8B-A0660B2D8C98}"/>
                  </a:ext>
                </a:extLst>
              </p:cNvPr>
              <p:cNvSpPr/>
              <p:nvPr/>
            </p:nvSpPr>
            <p:spPr>
              <a:xfrm>
                <a:off x="1450402" y="2680523"/>
                <a:ext cx="61116" cy="67168"/>
              </a:xfrm>
              <a:custGeom>
                <a:avLst/>
                <a:gdLst>
                  <a:gd name="connsiteX0" fmla="*/ 24205 w 61116"/>
                  <a:gd name="connsiteY0" fmla="*/ 66563 h 67168"/>
                  <a:gd name="connsiteX1" fmla="*/ 15128 w 61116"/>
                  <a:gd name="connsiteY1" fmla="*/ 41753 h 67168"/>
                  <a:gd name="connsiteX2" fmla="*/ 10892 w 61116"/>
                  <a:gd name="connsiteY2" fmla="*/ 30256 h 67168"/>
                  <a:gd name="connsiteX3" fmla="*/ 0 w 61116"/>
                  <a:gd name="connsiteY3" fmla="*/ 605 h 67168"/>
                  <a:gd name="connsiteX4" fmla="*/ 11497 w 61116"/>
                  <a:gd name="connsiteY4" fmla="*/ 0 h 67168"/>
                  <a:gd name="connsiteX5" fmla="*/ 22994 w 61116"/>
                  <a:gd name="connsiteY5" fmla="*/ 33281 h 67168"/>
                  <a:gd name="connsiteX6" fmla="*/ 30256 w 61116"/>
                  <a:gd name="connsiteY6" fmla="*/ 54461 h 67168"/>
                  <a:gd name="connsiteX7" fmla="*/ 31466 w 61116"/>
                  <a:gd name="connsiteY7" fmla="*/ 54461 h 67168"/>
                  <a:gd name="connsiteX8" fmla="*/ 38727 w 61116"/>
                  <a:gd name="connsiteY8" fmla="*/ 33281 h 67168"/>
                  <a:gd name="connsiteX9" fmla="*/ 49620 w 61116"/>
                  <a:gd name="connsiteY9" fmla="*/ 605 h 67168"/>
                  <a:gd name="connsiteX10" fmla="*/ 61117 w 61116"/>
                  <a:gd name="connsiteY10" fmla="*/ 605 h 67168"/>
                  <a:gd name="connsiteX11" fmla="*/ 50225 w 61116"/>
                  <a:gd name="connsiteY11" fmla="*/ 30256 h 67168"/>
                  <a:gd name="connsiteX12" fmla="*/ 45989 w 61116"/>
                  <a:gd name="connsiteY12" fmla="*/ 42358 h 67168"/>
                  <a:gd name="connsiteX13" fmla="*/ 36912 w 61116"/>
                  <a:gd name="connsiteY13" fmla="*/ 67168 h 67168"/>
                  <a:gd name="connsiteX14" fmla="*/ 24205 w 61116"/>
                  <a:gd name="connsiteY14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116" h="67168">
                    <a:moveTo>
                      <a:pt x="24205" y="66563"/>
                    </a:moveTo>
                    <a:cubicBezTo>
                      <a:pt x="21179" y="58091"/>
                      <a:pt x="18154" y="49620"/>
                      <a:pt x="15128" y="41753"/>
                    </a:cubicBezTo>
                    <a:lnTo>
                      <a:pt x="10892" y="30256"/>
                    </a:lnTo>
                    <a:lnTo>
                      <a:pt x="0" y="605"/>
                    </a:lnTo>
                    <a:lnTo>
                      <a:pt x="11497" y="0"/>
                    </a:lnTo>
                    <a:cubicBezTo>
                      <a:pt x="15128" y="11497"/>
                      <a:pt x="18759" y="22389"/>
                      <a:pt x="22994" y="33281"/>
                    </a:cubicBezTo>
                    <a:lnTo>
                      <a:pt x="30256" y="54461"/>
                    </a:lnTo>
                    <a:lnTo>
                      <a:pt x="31466" y="54461"/>
                    </a:lnTo>
                    <a:lnTo>
                      <a:pt x="38727" y="33281"/>
                    </a:lnTo>
                    <a:cubicBezTo>
                      <a:pt x="42358" y="21784"/>
                      <a:pt x="45989" y="10892"/>
                      <a:pt x="49620" y="605"/>
                    </a:cubicBezTo>
                    <a:lnTo>
                      <a:pt x="61117" y="605"/>
                    </a:lnTo>
                    <a:cubicBezTo>
                      <a:pt x="57486" y="10287"/>
                      <a:pt x="53855" y="20574"/>
                      <a:pt x="50225" y="30256"/>
                    </a:cubicBezTo>
                    <a:lnTo>
                      <a:pt x="45989" y="42358"/>
                    </a:lnTo>
                    <a:cubicBezTo>
                      <a:pt x="42963" y="50830"/>
                      <a:pt x="39938" y="58696"/>
                      <a:pt x="36912" y="67168"/>
                    </a:cubicBezTo>
                    <a:lnTo>
                      <a:pt x="24205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8" name="Vrije vorm: vorm 717">
                <a:extLst>
                  <a:ext uri="{FF2B5EF4-FFF2-40B4-BE49-F238E27FC236}">
                    <a16:creationId xmlns:a16="http://schemas.microsoft.com/office/drawing/2014/main" id="{CA2FBC9D-D4C2-D552-A72A-DBC6C6C87CF0}"/>
                  </a:ext>
                </a:extLst>
              </p:cNvPr>
              <p:cNvSpPr/>
              <p:nvPr/>
            </p:nvSpPr>
            <p:spPr>
              <a:xfrm>
                <a:off x="1519385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19" name="Vrije vorm: vorm 718">
                <a:extLst>
                  <a:ext uri="{FF2B5EF4-FFF2-40B4-BE49-F238E27FC236}">
                    <a16:creationId xmlns:a16="http://schemas.microsoft.com/office/drawing/2014/main" id="{4857B029-0F3A-ED99-2D21-A089BAB3CC8A}"/>
                  </a:ext>
                </a:extLst>
              </p:cNvPr>
              <p:cNvSpPr/>
              <p:nvPr/>
            </p:nvSpPr>
            <p:spPr>
              <a:xfrm>
                <a:off x="1598656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0" name="Vrije vorm: vorm 719">
                <a:extLst>
                  <a:ext uri="{FF2B5EF4-FFF2-40B4-BE49-F238E27FC236}">
                    <a16:creationId xmlns:a16="http://schemas.microsoft.com/office/drawing/2014/main" id="{46BAD5B4-1959-DF45-5AF1-565056665FC4}"/>
                  </a:ext>
                </a:extLst>
              </p:cNvPr>
              <p:cNvSpPr/>
              <p:nvPr/>
            </p:nvSpPr>
            <p:spPr>
              <a:xfrm>
                <a:off x="1683372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8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8" y="1210"/>
                    </a:cubicBezTo>
                    <a:lnTo>
                      <a:pt x="37517" y="12102"/>
                    </a:lnTo>
                    <a:cubicBezTo>
                      <a:pt x="34492" y="11497"/>
                      <a:pt x="32677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1" name="Vrije vorm: vorm 720">
                <a:extLst>
                  <a:ext uri="{FF2B5EF4-FFF2-40B4-BE49-F238E27FC236}">
                    <a16:creationId xmlns:a16="http://schemas.microsoft.com/office/drawing/2014/main" id="{DCC757B8-63FE-AE9B-80D9-46E690B464AA}"/>
                  </a:ext>
                </a:extLst>
              </p:cNvPr>
              <p:cNvSpPr/>
              <p:nvPr/>
            </p:nvSpPr>
            <p:spPr>
              <a:xfrm>
                <a:off x="64983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2" name="Vrije vorm: vorm 721">
                <a:extLst>
                  <a:ext uri="{FF2B5EF4-FFF2-40B4-BE49-F238E27FC236}">
                    <a16:creationId xmlns:a16="http://schemas.microsoft.com/office/drawing/2014/main" id="{8B6B4899-4BE1-E1E5-2D71-6ECBC395D4BA}"/>
                  </a:ext>
                </a:extLst>
              </p:cNvPr>
              <p:cNvSpPr/>
              <p:nvPr/>
            </p:nvSpPr>
            <p:spPr>
              <a:xfrm>
                <a:off x="715789" y="2848745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3" name="Vrije vorm: vorm 722">
                <a:extLst>
                  <a:ext uri="{FF2B5EF4-FFF2-40B4-BE49-F238E27FC236}">
                    <a16:creationId xmlns:a16="http://schemas.microsoft.com/office/drawing/2014/main" id="{203910CA-8AD8-E0DC-649E-9E2FED880F64}"/>
                  </a:ext>
                </a:extLst>
              </p:cNvPr>
              <p:cNvSpPr/>
              <p:nvPr/>
            </p:nvSpPr>
            <p:spPr>
              <a:xfrm>
                <a:off x="801111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6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5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4" y="0"/>
                      <a:pt x="33886" y="0"/>
                    </a:cubicBezTo>
                    <a:cubicBezTo>
                      <a:pt x="44174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2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4" name="Vrije vorm: vorm 723">
                <a:extLst>
                  <a:ext uri="{FF2B5EF4-FFF2-40B4-BE49-F238E27FC236}">
                    <a16:creationId xmlns:a16="http://schemas.microsoft.com/office/drawing/2014/main" id="{BE69F83C-9F49-912B-182A-49313EA813AF}"/>
                  </a:ext>
                </a:extLst>
              </p:cNvPr>
              <p:cNvSpPr/>
              <p:nvPr/>
            </p:nvSpPr>
            <p:spPr>
              <a:xfrm>
                <a:off x="917293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7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3569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5" name="Vrije vorm: vorm 724">
                <a:extLst>
                  <a:ext uri="{FF2B5EF4-FFF2-40B4-BE49-F238E27FC236}">
                    <a16:creationId xmlns:a16="http://schemas.microsoft.com/office/drawing/2014/main" id="{469F3062-AC51-2742-2CC4-F2D8549C9B48}"/>
                  </a:ext>
                </a:extLst>
              </p:cNvPr>
              <p:cNvSpPr/>
              <p:nvPr/>
            </p:nvSpPr>
            <p:spPr>
              <a:xfrm>
                <a:off x="1030450" y="2849955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8 w 54460"/>
                  <a:gd name="connsiteY7" fmla="*/ 44779 h 68378"/>
                  <a:gd name="connsiteX8" fmla="*/ 43568 w 54460"/>
                  <a:gd name="connsiteY8" fmla="*/ 29651 h 68378"/>
                  <a:gd name="connsiteX9" fmla="*/ 43568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779 w 54460"/>
                  <a:gd name="connsiteY15" fmla="*/ 55066 h 68378"/>
                  <a:gd name="connsiteX16" fmla="*/ 43568 w 54460"/>
                  <a:gd name="connsiteY16" fmla="*/ 55066 h 68378"/>
                  <a:gd name="connsiteX17" fmla="*/ 20574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8" y="44779"/>
                    </a:cubicBezTo>
                    <a:lnTo>
                      <a:pt x="43568" y="29651"/>
                    </a:lnTo>
                    <a:lnTo>
                      <a:pt x="43568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779" y="55066"/>
                    </a:lnTo>
                    <a:lnTo>
                      <a:pt x="43568" y="55066"/>
                    </a:lnTo>
                    <a:cubicBezTo>
                      <a:pt x="39333" y="61117"/>
                      <a:pt x="31466" y="68378"/>
                      <a:pt x="20574" y="68378"/>
                    </a:cubicBezTo>
                    <a:cubicBezTo>
                      <a:pt x="6656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6" name="Vrije vorm: vorm 725">
                <a:extLst>
                  <a:ext uri="{FF2B5EF4-FFF2-40B4-BE49-F238E27FC236}">
                    <a16:creationId xmlns:a16="http://schemas.microsoft.com/office/drawing/2014/main" id="{1EE2B46A-6325-291E-1B73-362F389A34AA}"/>
                  </a:ext>
                </a:extLst>
              </p:cNvPr>
              <p:cNvSpPr/>
              <p:nvPr/>
            </p:nvSpPr>
            <p:spPr>
              <a:xfrm>
                <a:off x="1106695" y="2848745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2 h 67773"/>
                  <a:gd name="connsiteX6" fmla="*/ 11497 w 55065"/>
                  <a:gd name="connsiteY6" fmla="*/ 13312 h 67773"/>
                  <a:gd name="connsiteX7" fmla="*/ 35097 w 55065"/>
                  <a:gd name="connsiteY7" fmla="*/ 0 h 67773"/>
                  <a:gd name="connsiteX8" fmla="*/ 55066 w 55065"/>
                  <a:gd name="connsiteY8" fmla="*/ 23600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600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4" y="0"/>
                      <a:pt x="55066" y="8472"/>
                      <a:pt x="55066" y="23600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7" name="Vrije vorm: vorm 726">
                <a:extLst>
                  <a:ext uri="{FF2B5EF4-FFF2-40B4-BE49-F238E27FC236}">
                    <a16:creationId xmlns:a16="http://schemas.microsoft.com/office/drawing/2014/main" id="{D064D587-F537-6D01-E68C-BE1C28A1241C}"/>
                  </a:ext>
                </a:extLst>
              </p:cNvPr>
              <p:cNvSpPr/>
              <p:nvPr/>
            </p:nvSpPr>
            <p:spPr>
              <a:xfrm>
                <a:off x="1180519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2420 w 16338"/>
                  <a:gd name="connsiteY5" fmla="*/ 97424 h 97423"/>
                  <a:gd name="connsiteX6" fmla="*/ 2420 w 16338"/>
                  <a:gd name="connsiteY6" fmla="*/ 68378 h 97423"/>
                  <a:gd name="connsiteX7" fmla="*/ 2420 w 16338"/>
                  <a:gd name="connsiteY7" fmla="*/ 61722 h 97423"/>
                  <a:gd name="connsiteX8" fmla="*/ 2420 w 16338"/>
                  <a:gd name="connsiteY8" fmla="*/ 31466 h 97423"/>
                  <a:gd name="connsiteX9" fmla="*/ 13313 w 16338"/>
                  <a:gd name="connsiteY9" fmla="*/ 30861 h 97423"/>
                  <a:gd name="connsiteX10" fmla="*/ 13313 w 16338"/>
                  <a:gd name="connsiteY10" fmla="*/ 61722 h 97423"/>
                  <a:gd name="connsiteX11" fmla="*/ 13313 w 16338"/>
                  <a:gd name="connsiteY11" fmla="*/ 68378 h 97423"/>
                  <a:gd name="connsiteX12" fmla="*/ 13313 w 16338"/>
                  <a:gd name="connsiteY12" fmla="*/ 97424 h 97423"/>
                  <a:gd name="connsiteX13" fmla="*/ 2420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7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8" name="Vrije vorm: vorm 727">
                <a:extLst>
                  <a:ext uri="{FF2B5EF4-FFF2-40B4-BE49-F238E27FC236}">
                    <a16:creationId xmlns:a16="http://schemas.microsoft.com/office/drawing/2014/main" id="{8887333F-F318-0C9B-904B-EBB9D008B502}"/>
                  </a:ext>
                </a:extLst>
              </p:cNvPr>
              <p:cNvSpPr/>
              <p:nvPr/>
            </p:nvSpPr>
            <p:spPr>
              <a:xfrm>
                <a:off x="121259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29" name="Vrije vorm: vorm 728">
                <a:extLst>
                  <a:ext uri="{FF2B5EF4-FFF2-40B4-BE49-F238E27FC236}">
                    <a16:creationId xmlns:a16="http://schemas.microsoft.com/office/drawing/2014/main" id="{E29A266C-DD41-FBE9-D27C-196A36BEFE66}"/>
                  </a:ext>
                </a:extLst>
              </p:cNvPr>
              <p:cNvSpPr/>
              <p:nvPr/>
            </p:nvSpPr>
            <p:spPr>
              <a:xfrm>
                <a:off x="1278548" y="2848745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2358 w 52645"/>
                  <a:gd name="connsiteY16" fmla="*/ 46594 h 68983"/>
                  <a:gd name="connsiteX17" fmla="*/ 42358 w 52645"/>
                  <a:gd name="connsiteY17" fmla="*/ 32071 h 68983"/>
                  <a:gd name="connsiteX18" fmla="*/ 24810 w 52645"/>
                  <a:gd name="connsiteY18" fmla="*/ 36307 h 68983"/>
                  <a:gd name="connsiteX19" fmla="*/ 11497 w 52645"/>
                  <a:gd name="connsiteY19" fmla="*/ 49014 h 68983"/>
                  <a:gd name="connsiteX20" fmla="*/ 23600 w 52645"/>
                  <a:gd name="connsiteY20" fmla="*/ 59301 h 68983"/>
                  <a:gd name="connsiteX21" fmla="*/ 42358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8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2358" y="46594"/>
                    </a:moveTo>
                    <a:lnTo>
                      <a:pt x="42358" y="32071"/>
                    </a:lnTo>
                    <a:cubicBezTo>
                      <a:pt x="39938" y="33281"/>
                      <a:pt x="36912" y="34492"/>
                      <a:pt x="24810" y="36307"/>
                    </a:cubicBezTo>
                    <a:cubicBezTo>
                      <a:pt x="16943" y="37517"/>
                      <a:pt x="11497" y="41148"/>
                      <a:pt x="11497" y="49014"/>
                    </a:cubicBezTo>
                    <a:cubicBezTo>
                      <a:pt x="11497" y="56881"/>
                      <a:pt x="16943" y="59301"/>
                      <a:pt x="23600" y="59301"/>
                    </a:cubicBezTo>
                    <a:cubicBezTo>
                      <a:pt x="30256" y="59907"/>
                      <a:pt x="37517" y="55671"/>
                      <a:pt x="42358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0" name="Vrije vorm: vorm 729">
                <a:extLst>
                  <a:ext uri="{FF2B5EF4-FFF2-40B4-BE49-F238E27FC236}">
                    <a16:creationId xmlns:a16="http://schemas.microsoft.com/office/drawing/2014/main" id="{D6EB18A7-8119-3657-D76A-6BC152FF750E}"/>
                  </a:ext>
                </a:extLst>
              </p:cNvPr>
              <p:cNvSpPr/>
              <p:nvPr/>
            </p:nvSpPr>
            <p:spPr>
              <a:xfrm>
                <a:off x="1344506" y="2826961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6 h 91372"/>
                  <a:gd name="connsiteX4" fmla="*/ 0 w 47199"/>
                  <a:gd name="connsiteY4" fmla="*/ 32676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0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1 h 91372"/>
                  <a:gd name="connsiteX12" fmla="*/ 23600 w 47199"/>
                  <a:gd name="connsiteY12" fmla="*/ 32071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5989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7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6"/>
                    </a:lnTo>
                    <a:lnTo>
                      <a:pt x="0" y="32676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0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1"/>
                    </a:lnTo>
                    <a:lnTo>
                      <a:pt x="23600" y="32071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8727" y="81691"/>
                      <a:pt x="42963" y="80481"/>
                      <a:pt x="45989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1" name="Vrije vorm: vorm 730">
                <a:extLst>
                  <a:ext uri="{FF2B5EF4-FFF2-40B4-BE49-F238E27FC236}">
                    <a16:creationId xmlns:a16="http://schemas.microsoft.com/office/drawing/2014/main" id="{55C45FEF-C68A-AA35-1EB0-1FD69476F197}"/>
                  </a:ext>
                </a:extLst>
              </p:cNvPr>
              <p:cNvSpPr/>
              <p:nvPr/>
            </p:nvSpPr>
            <p:spPr>
              <a:xfrm>
                <a:off x="1404413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3026 w 16338"/>
                  <a:gd name="connsiteY5" fmla="*/ 97424 h 97423"/>
                  <a:gd name="connsiteX6" fmla="*/ 3026 w 16338"/>
                  <a:gd name="connsiteY6" fmla="*/ 68378 h 97423"/>
                  <a:gd name="connsiteX7" fmla="*/ 3026 w 16338"/>
                  <a:gd name="connsiteY7" fmla="*/ 61722 h 97423"/>
                  <a:gd name="connsiteX8" fmla="*/ 3026 w 16338"/>
                  <a:gd name="connsiteY8" fmla="*/ 31466 h 97423"/>
                  <a:gd name="connsiteX9" fmla="*/ 13918 w 16338"/>
                  <a:gd name="connsiteY9" fmla="*/ 30861 h 97423"/>
                  <a:gd name="connsiteX10" fmla="*/ 13918 w 16338"/>
                  <a:gd name="connsiteY10" fmla="*/ 61722 h 97423"/>
                  <a:gd name="connsiteX11" fmla="*/ 13918 w 16338"/>
                  <a:gd name="connsiteY11" fmla="*/ 68378 h 97423"/>
                  <a:gd name="connsiteX12" fmla="*/ 13918 w 16338"/>
                  <a:gd name="connsiteY12" fmla="*/ 97424 h 97423"/>
                  <a:gd name="connsiteX13" fmla="*/ 3026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631" y="16338"/>
                      <a:pt x="0" y="13313"/>
                      <a:pt x="0" y="7867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2" name="Vrije vorm: vorm 731">
                <a:extLst>
                  <a:ext uri="{FF2B5EF4-FFF2-40B4-BE49-F238E27FC236}">
                    <a16:creationId xmlns:a16="http://schemas.microsoft.com/office/drawing/2014/main" id="{2E23761B-BB29-6866-226A-9589F7B9AEAF}"/>
                  </a:ext>
                </a:extLst>
              </p:cNvPr>
              <p:cNvSpPr/>
              <p:nvPr/>
            </p:nvSpPr>
            <p:spPr>
              <a:xfrm>
                <a:off x="1436484" y="2848745"/>
                <a:ext cx="57486" cy="68983"/>
              </a:xfrm>
              <a:custGeom>
                <a:avLst/>
                <a:gdLst>
                  <a:gd name="connsiteX0" fmla="*/ 57486 w 57486"/>
                  <a:gd name="connsiteY0" fmla="*/ 36912 h 68983"/>
                  <a:gd name="connsiteX1" fmla="*/ 11497 w 57486"/>
                  <a:gd name="connsiteY1" fmla="*/ 36912 h 68983"/>
                  <a:gd name="connsiteX2" fmla="*/ 35702 w 57486"/>
                  <a:gd name="connsiteY2" fmla="*/ 59301 h 68983"/>
                  <a:gd name="connsiteX3" fmla="*/ 55671 w 57486"/>
                  <a:gd name="connsiteY3" fmla="*/ 54461 h 68983"/>
                  <a:gd name="connsiteX4" fmla="*/ 56276 w 57486"/>
                  <a:gd name="connsiteY4" fmla="*/ 64142 h 68983"/>
                  <a:gd name="connsiteX5" fmla="*/ 34492 w 57486"/>
                  <a:gd name="connsiteY5" fmla="*/ 68983 h 68983"/>
                  <a:gd name="connsiteX6" fmla="*/ 0 w 57486"/>
                  <a:gd name="connsiteY6" fmla="*/ 33886 h 68983"/>
                  <a:gd name="connsiteX7" fmla="*/ 30256 w 57486"/>
                  <a:gd name="connsiteY7" fmla="*/ 0 h 68983"/>
                  <a:gd name="connsiteX8" fmla="*/ 57486 w 57486"/>
                  <a:gd name="connsiteY8" fmla="*/ 28440 h 68983"/>
                  <a:gd name="connsiteX9" fmla="*/ 57486 w 57486"/>
                  <a:gd name="connsiteY9" fmla="*/ 36912 h 68983"/>
                  <a:gd name="connsiteX10" fmla="*/ 11497 w 57486"/>
                  <a:gd name="connsiteY10" fmla="*/ 29046 h 68983"/>
                  <a:gd name="connsiteX11" fmla="*/ 47804 w 57486"/>
                  <a:gd name="connsiteY11" fmla="*/ 28440 h 68983"/>
                  <a:gd name="connsiteX12" fmla="*/ 47804 w 57486"/>
                  <a:gd name="connsiteY12" fmla="*/ 27835 h 68983"/>
                  <a:gd name="connsiteX13" fmla="*/ 30861 w 57486"/>
                  <a:gd name="connsiteY13" fmla="*/ 8472 h 68983"/>
                  <a:gd name="connsiteX14" fmla="*/ 11497 w 57486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486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7486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3" name="Vrije vorm: vorm 732">
                <a:extLst>
                  <a:ext uri="{FF2B5EF4-FFF2-40B4-BE49-F238E27FC236}">
                    <a16:creationId xmlns:a16="http://schemas.microsoft.com/office/drawing/2014/main" id="{FB8E6711-802C-A319-B65B-33608F69A296}"/>
                  </a:ext>
                </a:extLst>
              </p:cNvPr>
              <p:cNvSpPr/>
              <p:nvPr/>
            </p:nvSpPr>
            <p:spPr>
              <a:xfrm>
                <a:off x="1531488" y="2819094"/>
                <a:ext cx="88347" cy="98634"/>
              </a:xfrm>
              <a:custGeom>
                <a:avLst/>
                <a:gdLst>
                  <a:gd name="connsiteX0" fmla="*/ 75640 w 88347"/>
                  <a:gd name="connsiteY0" fmla="*/ 97424 h 98634"/>
                  <a:gd name="connsiteX1" fmla="*/ 61117 w 88347"/>
                  <a:gd name="connsiteY1" fmla="*/ 82901 h 98634"/>
                  <a:gd name="connsiteX2" fmla="*/ 59907 w 88347"/>
                  <a:gd name="connsiteY2" fmla="*/ 82901 h 98634"/>
                  <a:gd name="connsiteX3" fmla="*/ 29651 w 88347"/>
                  <a:gd name="connsiteY3" fmla="*/ 98634 h 98634"/>
                  <a:gd name="connsiteX4" fmla="*/ 0 w 88347"/>
                  <a:gd name="connsiteY4" fmla="*/ 72614 h 98634"/>
                  <a:gd name="connsiteX5" fmla="*/ 21784 w 88347"/>
                  <a:gd name="connsiteY5" fmla="*/ 42963 h 98634"/>
                  <a:gd name="connsiteX6" fmla="*/ 12708 w 88347"/>
                  <a:gd name="connsiteY6" fmla="*/ 22389 h 98634"/>
                  <a:gd name="connsiteX7" fmla="*/ 36307 w 88347"/>
                  <a:gd name="connsiteY7" fmla="*/ 0 h 98634"/>
                  <a:gd name="connsiteX8" fmla="*/ 59907 w 88347"/>
                  <a:gd name="connsiteY8" fmla="*/ 21179 h 98634"/>
                  <a:gd name="connsiteX9" fmla="*/ 39333 w 88347"/>
                  <a:gd name="connsiteY9" fmla="*/ 45989 h 98634"/>
                  <a:gd name="connsiteX10" fmla="*/ 60512 w 88347"/>
                  <a:gd name="connsiteY10" fmla="*/ 67773 h 98634"/>
                  <a:gd name="connsiteX11" fmla="*/ 75035 w 88347"/>
                  <a:gd name="connsiteY11" fmla="*/ 44779 h 98634"/>
                  <a:gd name="connsiteX12" fmla="*/ 84111 w 88347"/>
                  <a:gd name="connsiteY12" fmla="*/ 50830 h 98634"/>
                  <a:gd name="connsiteX13" fmla="*/ 66563 w 88347"/>
                  <a:gd name="connsiteY13" fmla="*/ 75035 h 98634"/>
                  <a:gd name="connsiteX14" fmla="*/ 88347 w 88347"/>
                  <a:gd name="connsiteY14" fmla="*/ 97424 h 98634"/>
                  <a:gd name="connsiteX15" fmla="*/ 75640 w 88347"/>
                  <a:gd name="connsiteY15" fmla="*/ 97424 h 98634"/>
                  <a:gd name="connsiteX16" fmla="*/ 53855 w 88347"/>
                  <a:gd name="connsiteY16" fmla="*/ 75640 h 98634"/>
                  <a:gd name="connsiteX17" fmla="*/ 28441 w 88347"/>
                  <a:gd name="connsiteY17" fmla="*/ 50225 h 98634"/>
                  <a:gd name="connsiteX18" fmla="*/ 11497 w 88347"/>
                  <a:gd name="connsiteY18" fmla="*/ 72009 h 98634"/>
                  <a:gd name="connsiteX19" fmla="*/ 31466 w 88347"/>
                  <a:gd name="connsiteY19" fmla="*/ 89558 h 98634"/>
                  <a:gd name="connsiteX20" fmla="*/ 53855 w 88347"/>
                  <a:gd name="connsiteY20" fmla="*/ 75640 h 98634"/>
                  <a:gd name="connsiteX21" fmla="*/ 24810 w 88347"/>
                  <a:gd name="connsiteY21" fmla="*/ 22995 h 98634"/>
                  <a:gd name="connsiteX22" fmla="*/ 33887 w 88347"/>
                  <a:gd name="connsiteY22" fmla="*/ 40543 h 98634"/>
                  <a:gd name="connsiteX23" fmla="*/ 50830 w 88347"/>
                  <a:gd name="connsiteY23" fmla="*/ 22389 h 98634"/>
                  <a:gd name="connsiteX24" fmla="*/ 38123 w 88347"/>
                  <a:gd name="connsiteY24" fmla="*/ 9682 h 98634"/>
                  <a:gd name="connsiteX25" fmla="*/ 24810 w 88347"/>
                  <a:gd name="connsiteY25" fmla="*/ 2299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8347" h="98634">
                    <a:moveTo>
                      <a:pt x="75640" y="97424"/>
                    </a:moveTo>
                    <a:cubicBezTo>
                      <a:pt x="70799" y="92583"/>
                      <a:pt x="65958" y="87742"/>
                      <a:pt x="61117" y="82901"/>
                    </a:cubicBezTo>
                    <a:lnTo>
                      <a:pt x="59907" y="82901"/>
                    </a:lnTo>
                    <a:cubicBezTo>
                      <a:pt x="52040" y="93188"/>
                      <a:pt x="42963" y="98634"/>
                      <a:pt x="29651" y="98634"/>
                    </a:cubicBezTo>
                    <a:cubicBezTo>
                      <a:pt x="10287" y="98634"/>
                      <a:pt x="0" y="87137"/>
                      <a:pt x="0" y="72614"/>
                    </a:cubicBezTo>
                    <a:cubicBezTo>
                      <a:pt x="0" y="57486"/>
                      <a:pt x="10892" y="48409"/>
                      <a:pt x="21784" y="42963"/>
                    </a:cubicBezTo>
                    <a:cubicBezTo>
                      <a:pt x="16338" y="36307"/>
                      <a:pt x="12708" y="30256"/>
                      <a:pt x="12708" y="22389"/>
                    </a:cubicBezTo>
                    <a:cubicBezTo>
                      <a:pt x="12708" y="8472"/>
                      <a:pt x="22995" y="0"/>
                      <a:pt x="36307" y="0"/>
                    </a:cubicBezTo>
                    <a:cubicBezTo>
                      <a:pt x="49015" y="0"/>
                      <a:pt x="59907" y="7867"/>
                      <a:pt x="59907" y="21179"/>
                    </a:cubicBezTo>
                    <a:cubicBezTo>
                      <a:pt x="59907" y="35097"/>
                      <a:pt x="49015" y="41753"/>
                      <a:pt x="39333" y="45989"/>
                    </a:cubicBezTo>
                    <a:lnTo>
                      <a:pt x="60512" y="67773"/>
                    </a:lnTo>
                    <a:lnTo>
                      <a:pt x="75035" y="44779"/>
                    </a:lnTo>
                    <a:lnTo>
                      <a:pt x="84111" y="50830"/>
                    </a:lnTo>
                    <a:cubicBezTo>
                      <a:pt x="78665" y="58696"/>
                      <a:pt x="72614" y="66563"/>
                      <a:pt x="66563" y="75035"/>
                    </a:cubicBezTo>
                    <a:cubicBezTo>
                      <a:pt x="73824" y="82296"/>
                      <a:pt x="81086" y="90163"/>
                      <a:pt x="88347" y="97424"/>
                    </a:cubicBezTo>
                    <a:lnTo>
                      <a:pt x="75640" y="97424"/>
                    </a:lnTo>
                    <a:close/>
                    <a:moveTo>
                      <a:pt x="53855" y="75640"/>
                    </a:moveTo>
                    <a:lnTo>
                      <a:pt x="28441" y="50225"/>
                    </a:lnTo>
                    <a:cubicBezTo>
                      <a:pt x="18154" y="55066"/>
                      <a:pt x="11497" y="61722"/>
                      <a:pt x="11497" y="72009"/>
                    </a:cubicBezTo>
                    <a:cubicBezTo>
                      <a:pt x="11497" y="82296"/>
                      <a:pt x="18759" y="89558"/>
                      <a:pt x="31466" y="89558"/>
                    </a:cubicBezTo>
                    <a:cubicBezTo>
                      <a:pt x="39938" y="89558"/>
                      <a:pt x="47199" y="84716"/>
                      <a:pt x="53855" y="75640"/>
                    </a:cubicBezTo>
                    <a:close/>
                    <a:moveTo>
                      <a:pt x="24810" y="22995"/>
                    </a:moveTo>
                    <a:cubicBezTo>
                      <a:pt x="24810" y="29046"/>
                      <a:pt x="27230" y="33887"/>
                      <a:pt x="33887" y="40543"/>
                    </a:cubicBezTo>
                    <a:cubicBezTo>
                      <a:pt x="43569" y="36912"/>
                      <a:pt x="50830" y="31466"/>
                      <a:pt x="50830" y="22389"/>
                    </a:cubicBezTo>
                    <a:cubicBezTo>
                      <a:pt x="50830" y="15128"/>
                      <a:pt x="45384" y="9682"/>
                      <a:pt x="38123" y="9682"/>
                    </a:cubicBezTo>
                    <a:cubicBezTo>
                      <a:pt x="29651" y="9682"/>
                      <a:pt x="24810" y="15128"/>
                      <a:pt x="24810" y="2299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4" name="Vrije vorm: vorm 733">
                <a:extLst>
                  <a:ext uri="{FF2B5EF4-FFF2-40B4-BE49-F238E27FC236}">
                    <a16:creationId xmlns:a16="http://schemas.microsoft.com/office/drawing/2014/main" id="{4B3EB11B-D16F-2576-C5C0-02DE7DD269D3}"/>
                  </a:ext>
                </a:extLst>
              </p:cNvPr>
              <p:cNvSpPr/>
              <p:nvPr/>
            </p:nvSpPr>
            <p:spPr>
              <a:xfrm>
                <a:off x="823500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7 w 16338"/>
                  <a:gd name="connsiteY3" fmla="*/ 15733 h 97424"/>
                  <a:gd name="connsiteX4" fmla="*/ 0 w 16338"/>
                  <a:gd name="connsiteY4" fmla="*/ 7866 h 97424"/>
                  <a:gd name="connsiteX5" fmla="*/ 3026 w 16338"/>
                  <a:gd name="connsiteY5" fmla="*/ 97424 h 97424"/>
                  <a:gd name="connsiteX6" fmla="*/ 3026 w 16338"/>
                  <a:gd name="connsiteY6" fmla="*/ 68378 h 97424"/>
                  <a:gd name="connsiteX7" fmla="*/ 3026 w 16338"/>
                  <a:gd name="connsiteY7" fmla="*/ 61722 h 97424"/>
                  <a:gd name="connsiteX8" fmla="*/ 3026 w 16338"/>
                  <a:gd name="connsiteY8" fmla="*/ 31466 h 97424"/>
                  <a:gd name="connsiteX9" fmla="*/ 13918 w 16338"/>
                  <a:gd name="connsiteY9" fmla="*/ 30861 h 97424"/>
                  <a:gd name="connsiteX10" fmla="*/ 13918 w 16338"/>
                  <a:gd name="connsiteY10" fmla="*/ 61722 h 97424"/>
                  <a:gd name="connsiteX11" fmla="*/ 13918 w 16338"/>
                  <a:gd name="connsiteY11" fmla="*/ 68378 h 97424"/>
                  <a:gd name="connsiteX12" fmla="*/ 13918 w 16338"/>
                  <a:gd name="connsiteY12" fmla="*/ 97424 h 97424"/>
                  <a:gd name="connsiteX13" fmla="*/ 3026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5" name="Vrije vorm: vorm 734">
                <a:extLst>
                  <a:ext uri="{FF2B5EF4-FFF2-40B4-BE49-F238E27FC236}">
                    <a16:creationId xmlns:a16="http://schemas.microsoft.com/office/drawing/2014/main" id="{A335E545-672E-468A-ED35-506CBB1F8002}"/>
                  </a:ext>
                </a:extLst>
              </p:cNvPr>
              <p:cNvSpPr/>
              <p:nvPr/>
            </p:nvSpPr>
            <p:spPr>
              <a:xfrm>
                <a:off x="860412" y="3018178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3 h 67773"/>
                  <a:gd name="connsiteX6" fmla="*/ 11497 w 55065"/>
                  <a:gd name="connsiteY6" fmla="*/ 13313 h 67773"/>
                  <a:gd name="connsiteX7" fmla="*/ 35097 w 55065"/>
                  <a:gd name="connsiteY7" fmla="*/ 0 h 67773"/>
                  <a:gd name="connsiteX8" fmla="*/ 55066 w 55065"/>
                  <a:gd name="connsiteY8" fmla="*/ 23599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599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5" y="0"/>
                      <a:pt x="55066" y="8471"/>
                      <a:pt x="55066" y="23599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6" name="Vrije vorm: vorm 735">
                <a:extLst>
                  <a:ext uri="{FF2B5EF4-FFF2-40B4-BE49-F238E27FC236}">
                    <a16:creationId xmlns:a16="http://schemas.microsoft.com/office/drawing/2014/main" id="{83F1791A-90A1-8BCF-45FA-AACE13409A81}"/>
                  </a:ext>
                </a:extLst>
              </p:cNvPr>
              <p:cNvSpPr/>
              <p:nvPr/>
            </p:nvSpPr>
            <p:spPr>
              <a:xfrm>
                <a:off x="928790" y="2986712"/>
                <a:ext cx="49014" cy="99239"/>
              </a:xfrm>
              <a:custGeom>
                <a:avLst/>
                <a:gdLst>
                  <a:gd name="connsiteX0" fmla="*/ 22995 w 49014"/>
                  <a:gd name="connsiteY0" fmla="*/ 24810 h 99239"/>
                  <a:gd name="connsiteX1" fmla="*/ 22995 w 49014"/>
                  <a:gd name="connsiteY1" fmla="*/ 33281 h 99239"/>
                  <a:gd name="connsiteX2" fmla="*/ 45989 w 49014"/>
                  <a:gd name="connsiteY2" fmla="*/ 33281 h 99239"/>
                  <a:gd name="connsiteX3" fmla="*/ 45989 w 49014"/>
                  <a:gd name="connsiteY3" fmla="*/ 41753 h 99239"/>
                  <a:gd name="connsiteX4" fmla="*/ 23600 w 49014"/>
                  <a:gd name="connsiteY4" fmla="*/ 41753 h 99239"/>
                  <a:gd name="connsiteX5" fmla="*/ 23600 w 49014"/>
                  <a:gd name="connsiteY5" fmla="*/ 70194 h 99239"/>
                  <a:gd name="connsiteX6" fmla="*/ 23600 w 49014"/>
                  <a:gd name="connsiteY6" fmla="*/ 99239 h 99239"/>
                  <a:gd name="connsiteX7" fmla="*/ 12708 w 49014"/>
                  <a:gd name="connsiteY7" fmla="*/ 99239 h 99239"/>
                  <a:gd name="connsiteX8" fmla="*/ 12708 w 49014"/>
                  <a:gd name="connsiteY8" fmla="*/ 70194 h 99239"/>
                  <a:gd name="connsiteX9" fmla="*/ 12708 w 49014"/>
                  <a:gd name="connsiteY9" fmla="*/ 63537 h 99239"/>
                  <a:gd name="connsiteX10" fmla="*/ 12708 w 49014"/>
                  <a:gd name="connsiteY10" fmla="*/ 41753 h 99239"/>
                  <a:gd name="connsiteX11" fmla="*/ 0 w 49014"/>
                  <a:gd name="connsiteY11" fmla="*/ 41753 h 99239"/>
                  <a:gd name="connsiteX12" fmla="*/ 0 w 49014"/>
                  <a:gd name="connsiteY12" fmla="*/ 33281 h 99239"/>
                  <a:gd name="connsiteX13" fmla="*/ 12708 w 49014"/>
                  <a:gd name="connsiteY13" fmla="*/ 33281 h 99239"/>
                  <a:gd name="connsiteX14" fmla="*/ 12708 w 49014"/>
                  <a:gd name="connsiteY14" fmla="*/ 24810 h 99239"/>
                  <a:gd name="connsiteX15" fmla="*/ 36912 w 49014"/>
                  <a:gd name="connsiteY15" fmla="*/ 0 h 99239"/>
                  <a:gd name="connsiteX16" fmla="*/ 49015 w 49014"/>
                  <a:gd name="connsiteY16" fmla="*/ 1815 h 99239"/>
                  <a:gd name="connsiteX17" fmla="*/ 47804 w 49014"/>
                  <a:gd name="connsiteY17" fmla="*/ 11497 h 99239"/>
                  <a:gd name="connsiteX18" fmla="*/ 38123 w 49014"/>
                  <a:gd name="connsiteY18" fmla="*/ 9682 h 99239"/>
                  <a:gd name="connsiteX19" fmla="*/ 22995 w 49014"/>
                  <a:gd name="connsiteY19" fmla="*/ 24810 h 99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014" h="99239">
                    <a:moveTo>
                      <a:pt x="22995" y="24810"/>
                    </a:moveTo>
                    <a:lnTo>
                      <a:pt x="22995" y="33281"/>
                    </a:lnTo>
                    <a:lnTo>
                      <a:pt x="45989" y="33281"/>
                    </a:lnTo>
                    <a:lnTo>
                      <a:pt x="45989" y="41753"/>
                    </a:lnTo>
                    <a:lnTo>
                      <a:pt x="23600" y="41753"/>
                    </a:lnTo>
                    <a:lnTo>
                      <a:pt x="23600" y="70194"/>
                    </a:lnTo>
                    <a:lnTo>
                      <a:pt x="23600" y="99239"/>
                    </a:lnTo>
                    <a:lnTo>
                      <a:pt x="12708" y="99239"/>
                    </a:lnTo>
                    <a:lnTo>
                      <a:pt x="12708" y="70194"/>
                    </a:lnTo>
                    <a:lnTo>
                      <a:pt x="12708" y="63537"/>
                    </a:lnTo>
                    <a:lnTo>
                      <a:pt x="12708" y="41753"/>
                    </a:lnTo>
                    <a:lnTo>
                      <a:pt x="0" y="41753"/>
                    </a:lnTo>
                    <a:lnTo>
                      <a:pt x="0" y="33281"/>
                    </a:lnTo>
                    <a:lnTo>
                      <a:pt x="12708" y="33281"/>
                    </a:lnTo>
                    <a:lnTo>
                      <a:pt x="12708" y="24810"/>
                    </a:lnTo>
                    <a:cubicBezTo>
                      <a:pt x="12708" y="6051"/>
                      <a:pt x="23600" y="0"/>
                      <a:pt x="36912" y="0"/>
                    </a:cubicBezTo>
                    <a:cubicBezTo>
                      <a:pt x="41753" y="0"/>
                      <a:pt x="46594" y="605"/>
                      <a:pt x="49015" y="1815"/>
                    </a:cubicBezTo>
                    <a:lnTo>
                      <a:pt x="47804" y="11497"/>
                    </a:lnTo>
                    <a:cubicBezTo>
                      <a:pt x="44779" y="10287"/>
                      <a:pt x="41753" y="9682"/>
                      <a:pt x="38123" y="9682"/>
                    </a:cubicBezTo>
                    <a:cubicBezTo>
                      <a:pt x="27230" y="9682"/>
                      <a:pt x="22995" y="14523"/>
                      <a:pt x="22995" y="2481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7" name="Vrije vorm: vorm 736">
                <a:extLst>
                  <a:ext uri="{FF2B5EF4-FFF2-40B4-BE49-F238E27FC236}">
                    <a16:creationId xmlns:a16="http://schemas.microsoft.com/office/drawing/2014/main" id="{BFDAA5DD-B9C6-4234-A194-5A83A4C4E976}"/>
                  </a:ext>
                </a:extLst>
              </p:cNvPr>
              <p:cNvSpPr/>
              <p:nvPr/>
            </p:nvSpPr>
            <p:spPr>
              <a:xfrm>
                <a:off x="981436" y="3018178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4461 w 66562"/>
                  <a:gd name="connsiteY5" fmla="*/ 34492 h 69588"/>
                  <a:gd name="connsiteX6" fmla="*/ 32676 w 66562"/>
                  <a:gd name="connsiteY6" fmla="*/ 9682 h 69588"/>
                  <a:gd name="connsiteX7" fmla="*/ 10892 w 66562"/>
                  <a:gd name="connsiteY7" fmla="*/ 34492 h 69588"/>
                  <a:gd name="connsiteX8" fmla="*/ 33281 w 66562"/>
                  <a:gd name="connsiteY8" fmla="*/ 59906 h 69588"/>
                  <a:gd name="connsiteX9" fmla="*/ 54461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4461" y="34492"/>
                    </a:moveTo>
                    <a:cubicBezTo>
                      <a:pt x="54461" y="19364"/>
                      <a:pt x="45989" y="9682"/>
                      <a:pt x="32676" y="9682"/>
                    </a:cubicBezTo>
                    <a:cubicBezTo>
                      <a:pt x="18154" y="9682"/>
                      <a:pt x="10892" y="20574"/>
                      <a:pt x="10892" y="34492"/>
                    </a:cubicBezTo>
                    <a:cubicBezTo>
                      <a:pt x="10892" y="47804"/>
                      <a:pt x="18154" y="59906"/>
                      <a:pt x="33281" y="59906"/>
                    </a:cubicBezTo>
                    <a:cubicBezTo>
                      <a:pt x="47804" y="59906"/>
                      <a:pt x="54461" y="47199"/>
                      <a:pt x="54461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8" name="Vrije vorm: vorm 737">
                <a:extLst>
                  <a:ext uri="{FF2B5EF4-FFF2-40B4-BE49-F238E27FC236}">
                    <a16:creationId xmlns:a16="http://schemas.microsoft.com/office/drawing/2014/main" id="{44C801E7-575F-E7F0-43F3-3C3F99C6AF62}"/>
                  </a:ext>
                </a:extLst>
              </p:cNvPr>
              <p:cNvSpPr/>
              <p:nvPr/>
            </p:nvSpPr>
            <p:spPr>
              <a:xfrm>
                <a:off x="1065547" y="3018178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1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7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1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39" name="Vrije vorm: vorm 738">
                <a:extLst>
                  <a:ext uri="{FF2B5EF4-FFF2-40B4-BE49-F238E27FC236}">
                    <a16:creationId xmlns:a16="http://schemas.microsoft.com/office/drawing/2014/main" id="{707B1964-C0B0-51BC-6EF0-77499075672D}"/>
                  </a:ext>
                </a:extLst>
              </p:cNvPr>
              <p:cNvSpPr/>
              <p:nvPr/>
            </p:nvSpPr>
            <p:spPr>
              <a:xfrm>
                <a:off x="1119402" y="3018178"/>
                <a:ext cx="94398" cy="67773"/>
              </a:xfrm>
              <a:custGeom>
                <a:avLst/>
                <a:gdLst>
                  <a:gd name="connsiteX0" fmla="*/ 94398 w 94398"/>
                  <a:gd name="connsiteY0" fmla="*/ 23599 h 67773"/>
                  <a:gd name="connsiteX1" fmla="*/ 94398 w 94398"/>
                  <a:gd name="connsiteY1" fmla="*/ 38727 h 67773"/>
                  <a:gd name="connsiteX2" fmla="*/ 94398 w 94398"/>
                  <a:gd name="connsiteY2" fmla="*/ 67773 h 67773"/>
                  <a:gd name="connsiteX3" fmla="*/ 82901 w 94398"/>
                  <a:gd name="connsiteY3" fmla="*/ 67773 h 67773"/>
                  <a:gd name="connsiteX4" fmla="*/ 82901 w 94398"/>
                  <a:gd name="connsiteY4" fmla="*/ 39333 h 67773"/>
                  <a:gd name="connsiteX5" fmla="*/ 82901 w 94398"/>
                  <a:gd name="connsiteY5" fmla="*/ 26625 h 67773"/>
                  <a:gd name="connsiteX6" fmla="*/ 70799 w 94398"/>
                  <a:gd name="connsiteY6" fmla="*/ 10287 h 67773"/>
                  <a:gd name="connsiteX7" fmla="*/ 52645 w 94398"/>
                  <a:gd name="connsiteY7" fmla="*/ 22994 h 67773"/>
                  <a:gd name="connsiteX8" fmla="*/ 52645 w 94398"/>
                  <a:gd name="connsiteY8" fmla="*/ 23599 h 67773"/>
                  <a:gd name="connsiteX9" fmla="*/ 52645 w 94398"/>
                  <a:gd name="connsiteY9" fmla="*/ 38727 h 67773"/>
                  <a:gd name="connsiteX10" fmla="*/ 52645 w 94398"/>
                  <a:gd name="connsiteY10" fmla="*/ 67773 h 67773"/>
                  <a:gd name="connsiteX11" fmla="*/ 41753 w 94398"/>
                  <a:gd name="connsiteY11" fmla="*/ 67773 h 67773"/>
                  <a:gd name="connsiteX12" fmla="*/ 41753 w 94398"/>
                  <a:gd name="connsiteY12" fmla="*/ 39333 h 67773"/>
                  <a:gd name="connsiteX13" fmla="*/ 41753 w 94398"/>
                  <a:gd name="connsiteY13" fmla="*/ 26625 h 67773"/>
                  <a:gd name="connsiteX14" fmla="*/ 29651 w 94398"/>
                  <a:gd name="connsiteY14" fmla="*/ 10287 h 67773"/>
                  <a:gd name="connsiteX15" fmla="*/ 10892 w 94398"/>
                  <a:gd name="connsiteY15" fmla="*/ 23599 h 67773"/>
                  <a:gd name="connsiteX16" fmla="*/ 10892 w 94398"/>
                  <a:gd name="connsiteY16" fmla="*/ 38727 h 67773"/>
                  <a:gd name="connsiteX17" fmla="*/ 10892 w 94398"/>
                  <a:gd name="connsiteY17" fmla="*/ 67168 h 67773"/>
                  <a:gd name="connsiteX18" fmla="*/ 0 w 94398"/>
                  <a:gd name="connsiteY18" fmla="*/ 67168 h 67773"/>
                  <a:gd name="connsiteX19" fmla="*/ 0 w 94398"/>
                  <a:gd name="connsiteY19" fmla="*/ 38122 h 67773"/>
                  <a:gd name="connsiteX20" fmla="*/ 0 w 94398"/>
                  <a:gd name="connsiteY20" fmla="*/ 32071 h 67773"/>
                  <a:gd name="connsiteX21" fmla="*/ 0 w 94398"/>
                  <a:gd name="connsiteY21" fmla="*/ 1815 h 67773"/>
                  <a:gd name="connsiteX22" fmla="*/ 9682 w 94398"/>
                  <a:gd name="connsiteY22" fmla="*/ 1210 h 67773"/>
                  <a:gd name="connsiteX23" fmla="*/ 10287 w 94398"/>
                  <a:gd name="connsiteY23" fmla="*/ 13313 h 67773"/>
                  <a:gd name="connsiteX24" fmla="*/ 11497 w 94398"/>
                  <a:gd name="connsiteY24" fmla="*/ 13313 h 67773"/>
                  <a:gd name="connsiteX25" fmla="*/ 33887 w 94398"/>
                  <a:gd name="connsiteY25" fmla="*/ 0 h 67773"/>
                  <a:gd name="connsiteX26" fmla="*/ 51435 w 94398"/>
                  <a:gd name="connsiteY26" fmla="*/ 13313 h 67773"/>
                  <a:gd name="connsiteX27" fmla="*/ 52040 w 94398"/>
                  <a:gd name="connsiteY27" fmla="*/ 13313 h 67773"/>
                  <a:gd name="connsiteX28" fmla="*/ 75035 w 94398"/>
                  <a:gd name="connsiteY28" fmla="*/ 0 h 67773"/>
                  <a:gd name="connsiteX29" fmla="*/ 94398 w 94398"/>
                  <a:gd name="connsiteY29" fmla="*/ 23599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398" h="67773">
                    <a:moveTo>
                      <a:pt x="94398" y="23599"/>
                    </a:moveTo>
                    <a:lnTo>
                      <a:pt x="94398" y="38727"/>
                    </a:lnTo>
                    <a:cubicBezTo>
                      <a:pt x="94398" y="49014"/>
                      <a:pt x="94398" y="58091"/>
                      <a:pt x="94398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599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8" y="10287"/>
                      <a:pt x="29651" y="10287"/>
                    </a:cubicBezTo>
                    <a:cubicBezTo>
                      <a:pt x="21179" y="10287"/>
                      <a:pt x="15128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4174" y="0"/>
                      <a:pt x="49620" y="4841"/>
                      <a:pt x="51435" y="13313"/>
                    </a:cubicBezTo>
                    <a:lnTo>
                      <a:pt x="52040" y="13313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4398" y="9077"/>
                      <a:pt x="94398" y="23599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0" name="Vrije vorm: vorm 739">
                <a:extLst>
                  <a:ext uri="{FF2B5EF4-FFF2-40B4-BE49-F238E27FC236}">
                    <a16:creationId xmlns:a16="http://schemas.microsoft.com/office/drawing/2014/main" id="{544F2CB0-6781-FE26-BD0F-323A2FB1281C}"/>
                  </a:ext>
                </a:extLst>
              </p:cNvPr>
              <p:cNvSpPr/>
              <p:nvPr/>
            </p:nvSpPr>
            <p:spPr>
              <a:xfrm>
                <a:off x="1230744" y="3018178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1753 w 52645"/>
                  <a:gd name="connsiteY16" fmla="*/ 46594 h 68983"/>
                  <a:gd name="connsiteX17" fmla="*/ 41753 w 52645"/>
                  <a:gd name="connsiteY17" fmla="*/ 32071 h 68983"/>
                  <a:gd name="connsiteX18" fmla="*/ 24205 w 52645"/>
                  <a:gd name="connsiteY18" fmla="*/ 36307 h 68983"/>
                  <a:gd name="connsiteX19" fmla="*/ 10892 w 52645"/>
                  <a:gd name="connsiteY19" fmla="*/ 49014 h 68983"/>
                  <a:gd name="connsiteX20" fmla="*/ 22994 w 52645"/>
                  <a:gd name="connsiteY20" fmla="*/ 59301 h 68983"/>
                  <a:gd name="connsiteX21" fmla="*/ 41753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7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1753" y="46594"/>
                    </a:moveTo>
                    <a:lnTo>
                      <a:pt x="41753" y="32071"/>
                    </a:lnTo>
                    <a:cubicBezTo>
                      <a:pt x="39333" y="33281"/>
                      <a:pt x="36307" y="34492"/>
                      <a:pt x="24205" y="36307"/>
                    </a:cubicBezTo>
                    <a:cubicBezTo>
                      <a:pt x="16338" y="37517"/>
                      <a:pt x="10892" y="41148"/>
                      <a:pt x="10892" y="49014"/>
                    </a:cubicBezTo>
                    <a:cubicBezTo>
                      <a:pt x="10892" y="56881"/>
                      <a:pt x="16338" y="59301"/>
                      <a:pt x="22994" y="59301"/>
                    </a:cubicBezTo>
                    <a:cubicBezTo>
                      <a:pt x="29651" y="59906"/>
                      <a:pt x="37517" y="55671"/>
                      <a:pt x="41753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1" name="Vrije vorm: vorm 740">
                <a:extLst>
                  <a:ext uri="{FF2B5EF4-FFF2-40B4-BE49-F238E27FC236}">
                    <a16:creationId xmlns:a16="http://schemas.microsoft.com/office/drawing/2014/main" id="{3110D63B-AA9A-4546-D7F1-CF9BCD77AC69}"/>
                  </a:ext>
                </a:extLst>
              </p:cNvPr>
              <p:cNvSpPr/>
              <p:nvPr/>
            </p:nvSpPr>
            <p:spPr>
              <a:xfrm>
                <a:off x="1296702" y="2996394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7 h 91372"/>
                  <a:gd name="connsiteX4" fmla="*/ 0 w 47199"/>
                  <a:gd name="connsiteY4" fmla="*/ 32677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1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2 h 91372"/>
                  <a:gd name="connsiteX12" fmla="*/ 23600 w 47199"/>
                  <a:gd name="connsiteY12" fmla="*/ 32072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6594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8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7"/>
                    </a:lnTo>
                    <a:lnTo>
                      <a:pt x="0" y="32677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1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2"/>
                    </a:lnTo>
                    <a:lnTo>
                      <a:pt x="23600" y="32072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9333" y="81691"/>
                      <a:pt x="42963" y="80481"/>
                      <a:pt x="46594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2" name="Vrije vorm: vorm 741">
                <a:extLst>
                  <a:ext uri="{FF2B5EF4-FFF2-40B4-BE49-F238E27FC236}">
                    <a16:creationId xmlns:a16="http://schemas.microsoft.com/office/drawing/2014/main" id="{AE021B85-677E-4A07-C69B-EA85B75A949A}"/>
                  </a:ext>
                </a:extLst>
              </p:cNvPr>
              <p:cNvSpPr/>
              <p:nvPr/>
            </p:nvSpPr>
            <p:spPr>
              <a:xfrm>
                <a:off x="1356609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6 w 16338"/>
                  <a:gd name="connsiteY3" fmla="*/ 15733 h 97424"/>
                  <a:gd name="connsiteX4" fmla="*/ 0 w 16338"/>
                  <a:gd name="connsiteY4" fmla="*/ 7866 h 97424"/>
                  <a:gd name="connsiteX5" fmla="*/ 2420 w 16338"/>
                  <a:gd name="connsiteY5" fmla="*/ 97424 h 97424"/>
                  <a:gd name="connsiteX6" fmla="*/ 2420 w 16338"/>
                  <a:gd name="connsiteY6" fmla="*/ 68378 h 97424"/>
                  <a:gd name="connsiteX7" fmla="*/ 2420 w 16338"/>
                  <a:gd name="connsiteY7" fmla="*/ 61722 h 97424"/>
                  <a:gd name="connsiteX8" fmla="*/ 2420 w 16338"/>
                  <a:gd name="connsiteY8" fmla="*/ 31466 h 97424"/>
                  <a:gd name="connsiteX9" fmla="*/ 13313 w 16338"/>
                  <a:gd name="connsiteY9" fmla="*/ 30861 h 97424"/>
                  <a:gd name="connsiteX10" fmla="*/ 13313 w 16338"/>
                  <a:gd name="connsiteY10" fmla="*/ 61722 h 97424"/>
                  <a:gd name="connsiteX11" fmla="*/ 13313 w 16338"/>
                  <a:gd name="connsiteY11" fmla="*/ 68378 h 97424"/>
                  <a:gd name="connsiteX12" fmla="*/ 13313 w 16338"/>
                  <a:gd name="connsiteY12" fmla="*/ 97424 h 97424"/>
                  <a:gd name="connsiteX13" fmla="*/ 2420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6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43" name="Vrije vorm: vorm 742">
                <a:extLst>
                  <a:ext uri="{FF2B5EF4-FFF2-40B4-BE49-F238E27FC236}">
                    <a16:creationId xmlns:a16="http://schemas.microsoft.com/office/drawing/2014/main" id="{2490138C-464F-CA11-3997-098264F8F214}"/>
                  </a:ext>
                </a:extLst>
              </p:cNvPr>
              <p:cNvSpPr/>
              <p:nvPr/>
            </p:nvSpPr>
            <p:spPr>
              <a:xfrm>
                <a:off x="1388075" y="3018178"/>
                <a:ext cx="58091" cy="68983"/>
              </a:xfrm>
              <a:custGeom>
                <a:avLst/>
                <a:gdLst>
                  <a:gd name="connsiteX0" fmla="*/ 57486 w 58091"/>
                  <a:gd name="connsiteY0" fmla="*/ 36912 h 68983"/>
                  <a:gd name="connsiteX1" fmla="*/ 11497 w 58091"/>
                  <a:gd name="connsiteY1" fmla="*/ 36912 h 68983"/>
                  <a:gd name="connsiteX2" fmla="*/ 35702 w 58091"/>
                  <a:gd name="connsiteY2" fmla="*/ 59301 h 68983"/>
                  <a:gd name="connsiteX3" fmla="*/ 55671 w 58091"/>
                  <a:gd name="connsiteY3" fmla="*/ 54461 h 68983"/>
                  <a:gd name="connsiteX4" fmla="*/ 56276 w 58091"/>
                  <a:gd name="connsiteY4" fmla="*/ 64142 h 68983"/>
                  <a:gd name="connsiteX5" fmla="*/ 34492 w 58091"/>
                  <a:gd name="connsiteY5" fmla="*/ 68983 h 68983"/>
                  <a:gd name="connsiteX6" fmla="*/ 0 w 58091"/>
                  <a:gd name="connsiteY6" fmla="*/ 33886 h 68983"/>
                  <a:gd name="connsiteX7" fmla="*/ 30861 w 58091"/>
                  <a:gd name="connsiteY7" fmla="*/ 0 h 68983"/>
                  <a:gd name="connsiteX8" fmla="*/ 58091 w 58091"/>
                  <a:gd name="connsiteY8" fmla="*/ 28441 h 68983"/>
                  <a:gd name="connsiteX9" fmla="*/ 57486 w 58091"/>
                  <a:gd name="connsiteY9" fmla="*/ 36912 h 68983"/>
                  <a:gd name="connsiteX10" fmla="*/ 11497 w 58091"/>
                  <a:gd name="connsiteY10" fmla="*/ 29046 h 68983"/>
                  <a:gd name="connsiteX11" fmla="*/ 47804 w 58091"/>
                  <a:gd name="connsiteY11" fmla="*/ 28441 h 68983"/>
                  <a:gd name="connsiteX12" fmla="*/ 47804 w 58091"/>
                  <a:gd name="connsiteY12" fmla="*/ 27835 h 68983"/>
                  <a:gd name="connsiteX13" fmla="*/ 30861 w 58091"/>
                  <a:gd name="connsiteY13" fmla="*/ 8471 h 68983"/>
                  <a:gd name="connsiteX14" fmla="*/ 11497 w 58091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91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861" y="0"/>
                    </a:cubicBezTo>
                    <a:cubicBezTo>
                      <a:pt x="47804" y="0"/>
                      <a:pt x="58091" y="9682"/>
                      <a:pt x="58091" y="28441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1"/>
                    </a:lnTo>
                    <a:lnTo>
                      <a:pt x="47804" y="27835"/>
                    </a:lnTo>
                    <a:cubicBezTo>
                      <a:pt x="47804" y="15128"/>
                      <a:pt x="41148" y="8471"/>
                      <a:pt x="30861" y="8471"/>
                    </a:cubicBezTo>
                    <a:cubicBezTo>
                      <a:pt x="19969" y="9077"/>
                      <a:pt x="13312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94" name="Graphic 423">
              <a:extLst>
                <a:ext uri="{FF2B5EF4-FFF2-40B4-BE49-F238E27FC236}">
                  <a16:creationId xmlns:a16="http://schemas.microsoft.com/office/drawing/2014/main" id="{B59A016E-6A07-B545-7938-4F55B3689226}"/>
                </a:ext>
              </a:extLst>
            </p:cNvPr>
            <p:cNvGrpSpPr/>
            <p:nvPr/>
          </p:nvGrpSpPr>
          <p:grpSpPr>
            <a:xfrm>
              <a:off x="980225" y="1916850"/>
              <a:ext cx="301348" cy="280788"/>
              <a:chOff x="980225" y="1916850"/>
              <a:chExt cx="301348" cy="280788"/>
            </a:xfrm>
            <a:grpFill/>
          </p:grpSpPr>
          <p:sp>
            <p:nvSpPr>
              <p:cNvPr id="695" name="Vrije vorm: vorm 694">
                <a:extLst>
                  <a:ext uri="{FF2B5EF4-FFF2-40B4-BE49-F238E27FC236}">
                    <a16:creationId xmlns:a16="http://schemas.microsoft.com/office/drawing/2014/main" id="{BDC2DF9A-5474-44BD-2FD8-4A08585A0DE3}"/>
                  </a:ext>
                </a:extLst>
              </p:cNvPr>
              <p:cNvSpPr/>
              <p:nvPr/>
            </p:nvSpPr>
            <p:spPr>
              <a:xfrm>
                <a:off x="1205329" y="1942259"/>
                <a:ext cx="58696" cy="59926"/>
              </a:xfrm>
              <a:custGeom>
                <a:avLst/>
                <a:gdLst>
                  <a:gd name="connsiteX0" fmla="*/ 29046 w 58696"/>
                  <a:gd name="connsiteY0" fmla="*/ 20 h 59926"/>
                  <a:gd name="connsiteX1" fmla="*/ 0 w 58696"/>
                  <a:gd name="connsiteY1" fmla="*/ 30276 h 59926"/>
                  <a:gd name="connsiteX2" fmla="*/ 29651 w 58696"/>
                  <a:gd name="connsiteY2" fmla="*/ 59926 h 59926"/>
                  <a:gd name="connsiteX3" fmla="*/ 58696 w 58696"/>
                  <a:gd name="connsiteY3" fmla="*/ 29671 h 59926"/>
                  <a:gd name="connsiteX4" fmla="*/ 29046 w 58696"/>
                  <a:gd name="connsiteY4" fmla="*/ 20 h 5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6" h="59926">
                    <a:moveTo>
                      <a:pt x="29046" y="20"/>
                    </a:moveTo>
                    <a:cubicBezTo>
                      <a:pt x="12708" y="20"/>
                      <a:pt x="0" y="13938"/>
                      <a:pt x="0" y="30276"/>
                    </a:cubicBezTo>
                    <a:cubicBezTo>
                      <a:pt x="0" y="46614"/>
                      <a:pt x="13313" y="59926"/>
                      <a:pt x="29651" y="59926"/>
                    </a:cubicBezTo>
                    <a:cubicBezTo>
                      <a:pt x="45989" y="59926"/>
                      <a:pt x="58696" y="46009"/>
                      <a:pt x="58696" y="29671"/>
                    </a:cubicBezTo>
                    <a:cubicBezTo>
                      <a:pt x="58696" y="12727"/>
                      <a:pt x="45384" y="-585"/>
                      <a:pt x="29046" y="2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6" name="Vrije vorm: vorm 695">
                <a:extLst>
                  <a:ext uri="{FF2B5EF4-FFF2-40B4-BE49-F238E27FC236}">
                    <a16:creationId xmlns:a16="http://schemas.microsoft.com/office/drawing/2014/main" id="{25465ED2-0AF7-E0F6-75F6-B65235548BF1}"/>
                  </a:ext>
                </a:extLst>
              </p:cNvPr>
              <p:cNvSpPr/>
              <p:nvPr/>
            </p:nvSpPr>
            <p:spPr>
              <a:xfrm>
                <a:off x="1215616" y="2020339"/>
                <a:ext cx="65957" cy="131426"/>
              </a:xfrm>
              <a:custGeom>
                <a:avLst/>
                <a:gdLst>
                  <a:gd name="connsiteX0" fmla="*/ 61722 w 65957"/>
                  <a:gd name="connsiteY0" fmla="*/ 4236 h 131426"/>
                  <a:gd name="connsiteX1" fmla="*/ 53855 w 65957"/>
                  <a:gd name="connsiteY1" fmla="*/ 605 h 131426"/>
                  <a:gd name="connsiteX2" fmla="*/ 53855 w 65957"/>
                  <a:gd name="connsiteY2" fmla="*/ 0 h 131426"/>
                  <a:gd name="connsiteX3" fmla="*/ 53855 w 65957"/>
                  <a:gd name="connsiteY3" fmla="*/ 605 h 131426"/>
                  <a:gd name="connsiteX4" fmla="*/ 0 w 65957"/>
                  <a:gd name="connsiteY4" fmla="*/ 1210 h 131426"/>
                  <a:gd name="connsiteX5" fmla="*/ 3631 w 65957"/>
                  <a:gd name="connsiteY5" fmla="*/ 13313 h 131426"/>
                  <a:gd name="connsiteX6" fmla="*/ 4236 w 65957"/>
                  <a:gd name="connsiteY6" fmla="*/ 102870 h 131426"/>
                  <a:gd name="connsiteX7" fmla="*/ 1210 w 65957"/>
                  <a:gd name="connsiteY7" fmla="*/ 127075 h 131426"/>
                  <a:gd name="connsiteX8" fmla="*/ 21179 w 65957"/>
                  <a:gd name="connsiteY8" fmla="*/ 131311 h 131426"/>
                  <a:gd name="connsiteX9" fmla="*/ 65958 w 65957"/>
                  <a:gd name="connsiteY9" fmla="*/ 85927 h 131426"/>
                  <a:gd name="connsiteX10" fmla="*/ 65353 w 65957"/>
                  <a:gd name="connsiteY10" fmla="*/ 12708 h 131426"/>
                  <a:gd name="connsiteX11" fmla="*/ 61722 w 65957"/>
                  <a:gd name="connsiteY11" fmla="*/ 4236 h 13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957" h="131426">
                    <a:moveTo>
                      <a:pt x="61722" y="4236"/>
                    </a:moveTo>
                    <a:cubicBezTo>
                      <a:pt x="59301" y="1815"/>
                      <a:pt x="56881" y="605"/>
                      <a:pt x="53855" y="605"/>
                    </a:cubicBezTo>
                    <a:lnTo>
                      <a:pt x="53855" y="0"/>
                    </a:lnTo>
                    <a:lnTo>
                      <a:pt x="53855" y="605"/>
                    </a:lnTo>
                    <a:lnTo>
                      <a:pt x="0" y="1210"/>
                    </a:lnTo>
                    <a:cubicBezTo>
                      <a:pt x="2420" y="4841"/>
                      <a:pt x="3631" y="8472"/>
                      <a:pt x="3631" y="13313"/>
                    </a:cubicBezTo>
                    <a:lnTo>
                      <a:pt x="4236" y="102870"/>
                    </a:lnTo>
                    <a:cubicBezTo>
                      <a:pt x="4236" y="111342"/>
                      <a:pt x="3026" y="119208"/>
                      <a:pt x="1210" y="127075"/>
                    </a:cubicBezTo>
                    <a:cubicBezTo>
                      <a:pt x="7261" y="130100"/>
                      <a:pt x="13918" y="131916"/>
                      <a:pt x="21179" y="131311"/>
                    </a:cubicBezTo>
                    <a:cubicBezTo>
                      <a:pt x="45989" y="131311"/>
                      <a:pt x="65958" y="110737"/>
                      <a:pt x="65958" y="85927"/>
                    </a:cubicBezTo>
                    <a:lnTo>
                      <a:pt x="65353" y="12708"/>
                    </a:lnTo>
                    <a:cubicBezTo>
                      <a:pt x="64747" y="9682"/>
                      <a:pt x="63537" y="6656"/>
                      <a:pt x="61722" y="423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7" name="Vrije vorm: vorm 696">
                <a:extLst>
                  <a:ext uri="{FF2B5EF4-FFF2-40B4-BE49-F238E27FC236}">
                    <a16:creationId xmlns:a16="http://schemas.microsoft.com/office/drawing/2014/main" id="{CFB1C31A-607E-B329-17A3-D8E39F75EC1A}"/>
                  </a:ext>
                </a:extLst>
              </p:cNvPr>
              <p:cNvSpPr/>
              <p:nvPr/>
            </p:nvSpPr>
            <p:spPr>
              <a:xfrm>
                <a:off x="1067362" y="2025180"/>
                <a:ext cx="139210" cy="172458"/>
              </a:xfrm>
              <a:custGeom>
                <a:avLst/>
                <a:gdLst>
                  <a:gd name="connsiteX0" fmla="*/ 130705 w 139210"/>
                  <a:gd name="connsiteY0" fmla="*/ 0 h 172458"/>
                  <a:gd name="connsiteX1" fmla="*/ 67773 w 139210"/>
                  <a:gd name="connsiteY1" fmla="*/ 605 h 172458"/>
                  <a:gd name="connsiteX2" fmla="*/ 68378 w 139210"/>
                  <a:gd name="connsiteY2" fmla="*/ 99239 h 172458"/>
                  <a:gd name="connsiteX3" fmla="*/ 49620 w 139210"/>
                  <a:gd name="connsiteY3" fmla="*/ 118603 h 172458"/>
                  <a:gd name="connsiteX4" fmla="*/ 0 w 139210"/>
                  <a:gd name="connsiteY4" fmla="*/ 119208 h 172458"/>
                  <a:gd name="connsiteX5" fmla="*/ 68983 w 139210"/>
                  <a:gd name="connsiteY5" fmla="*/ 172459 h 172458"/>
                  <a:gd name="connsiteX6" fmla="*/ 139177 w 139210"/>
                  <a:gd name="connsiteY6" fmla="*/ 99239 h 172458"/>
                  <a:gd name="connsiteX7" fmla="*/ 138572 w 139210"/>
                  <a:gd name="connsiteY7" fmla="*/ 9077 h 172458"/>
                  <a:gd name="connsiteX8" fmla="*/ 130705 w 139210"/>
                  <a:gd name="connsiteY8" fmla="*/ 0 h 17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210" h="172458">
                    <a:moveTo>
                      <a:pt x="130705" y="0"/>
                    </a:moveTo>
                    <a:lnTo>
                      <a:pt x="67773" y="605"/>
                    </a:lnTo>
                    <a:lnTo>
                      <a:pt x="68378" y="99239"/>
                    </a:lnTo>
                    <a:cubicBezTo>
                      <a:pt x="68378" y="109526"/>
                      <a:pt x="59907" y="118603"/>
                      <a:pt x="49620" y="118603"/>
                    </a:cubicBezTo>
                    <a:lnTo>
                      <a:pt x="0" y="119208"/>
                    </a:lnTo>
                    <a:cubicBezTo>
                      <a:pt x="8472" y="149464"/>
                      <a:pt x="36307" y="172459"/>
                      <a:pt x="68983" y="172459"/>
                    </a:cubicBezTo>
                    <a:cubicBezTo>
                      <a:pt x="108316" y="171853"/>
                      <a:pt x="140387" y="138572"/>
                      <a:pt x="139177" y="99239"/>
                    </a:cubicBezTo>
                    <a:lnTo>
                      <a:pt x="138572" y="9077"/>
                    </a:lnTo>
                    <a:cubicBezTo>
                      <a:pt x="139782" y="3631"/>
                      <a:pt x="135546" y="0"/>
                      <a:pt x="130705" y="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8" name="Vrije vorm: vorm 697">
                <a:extLst>
                  <a:ext uri="{FF2B5EF4-FFF2-40B4-BE49-F238E27FC236}">
                    <a16:creationId xmlns:a16="http://schemas.microsoft.com/office/drawing/2014/main" id="{908F5A97-946F-A1AE-78AE-71E765EC645D}"/>
                  </a:ext>
                </a:extLst>
              </p:cNvPr>
              <p:cNvSpPr/>
              <p:nvPr/>
            </p:nvSpPr>
            <p:spPr>
              <a:xfrm>
                <a:off x="980225" y="1984637"/>
                <a:ext cx="144018" cy="147648"/>
              </a:xfrm>
              <a:custGeom>
                <a:avLst/>
                <a:gdLst>
                  <a:gd name="connsiteX0" fmla="*/ 137362 w 144018"/>
                  <a:gd name="connsiteY0" fmla="*/ 146439 h 147648"/>
                  <a:gd name="connsiteX1" fmla="*/ 144018 w 144018"/>
                  <a:gd name="connsiteY1" fmla="*/ 139177 h 147648"/>
                  <a:gd name="connsiteX2" fmla="*/ 142808 w 144018"/>
                  <a:gd name="connsiteY2" fmla="*/ 7261 h 147648"/>
                  <a:gd name="connsiteX3" fmla="*/ 135547 w 144018"/>
                  <a:gd name="connsiteY3" fmla="*/ 0 h 147648"/>
                  <a:gd name="connsiteX4" fmla="*/ 6656 w 144018"/>
                  <a:gd name="connsiteY4" fmla="*/ 1210 h 147648"/>
                  <a:gd name="connsiteX5" fmla="*/ 0 w 144018"/>
                  <a:gd name="connsiteY5" fmla="*/ 8472 h 147648"/>
                  <a:gd name="connsiteX6" fmla="*/ 1210 w 144018"/>
                  <a:gd name="connsiteY6" fmla="*/ 140387 h 147648"/>
                  <a:gd name="connsiteX7" fmla="*/ 7867 w 144018"/>
                  <a:gd name="connsiteY7" fmla="*/ 147649 h 147648"/>
                  <a:gd name="connsiteX8" fmla="*/ 137362 w 144018"/>
                  <a:gd name="connsiteY8" fmla="*/ 146439 h 147648"/>
                  <a:gd name="connsiteX9" fmla="*/ 33281 w 144018"/>
                  <a:gd name="connsiteY9" fmla="*/ 25415 h 147648"/>
                  <a:gd name="connsiteX10" fmla="*/ 110131 w 144018"/>
                  <a:gd name="connsiteY10" fmla="*/ 24810 h 147648"/>
                  <a:gd name="connsiteX11" fmla="*/ 110131 w 144018"/>
                  <a:gd name="connsiteY11" fmla="*/ 44174 h 147648"/>
                  <a:gd name="connsiteX12" fmla="*/ 81086 w 144018"/>
                  <a:gd name="connsiteY12" fmla="*/ 44174 h 147648"/>
                  <a:gd name="connsiteX13" fmla="*/ 81691 w 144018"/>
                  <a:gd name="connsiteY13" fmla="*/ 123444 h 147648"/>
                  <a:gd name="connsiteX14" fmla="*/ 62932 w 144018"/>
                  <a:gd name="connsiteY14" fmla="*/ 123444 h 147648"/>
                  <a:gd name="connsiteX15" fmla="*/ 62327 w 144018"/>
                  <a:gd name="connsiteY15" fmla="*/ 44174 h 147648"/>
                  <a:gd name="connsiteX16" fmla="*/ 33281 w 144018"/>
                  <a:gd name="connsiteY16" fmla="*/ 44174 h 147648"/>
                  <a:gd name="connsiteX17" fmla="*/ 33281 w 144018"/>
                  <a:gd name="connsiteY17" fmla="*/ 25415 h 14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4018" h="147648">
                    <a:moveTo>
                      <a:pt x="137362" y="146439"/>
                    </a:moveTo>
                    <a:cubicBezTo>
                      <a:pt x="140993" y="146439"/>
                      <a:pt x="144018" y="143413"/>
                      <a:pt x="144018" y="139177"/>
                    </a:cubicBezTo>
                    <a:lnTo>
                      <a:pt x="142808" y="7261"/>
                    </a:lnTo>
                    <a:cubicBezTo>
                      <a:pt x="142808" y="3631"/>
                      <a:pt x="139782" y="0"/>
                      <a:pt x="135547" y="0"/>
                    </a:cubicBezTo>
                    <a:lnTo>
                      <a:pt x="6656" y="1210"/>
                    </a:lnTo>
                    <a:cubicBezTo>
                      <a:pt x="3026" y="1210"/>
                      <a:pt x="0" y="4236"/>
                      <a:pt x="0" y="8472"/>
                    </a:cubicBezTo>
                    <a:lnTo>
                      <a:pt x="1210" y="140387"/>
                    </a:lnTo>
                    <a:cubicBezTo>
                      <a:pt x="1210" y="144018"/>
                      <a:pt x="4236" y="147649"/>
                      <a:pt x="7867" y="147649"/>
                    </a:cubicBezTo>
                    <a:lnTo>
                      <a:pt x="137362" y="146439"/>
                    </a:lnTo>
                    <a:close/>
                    <a:moveTo>
                      <a:pt x="33281" y="25415"/>
                    </a:moveTo>
                    <a:lnTo>
                      <a:pt x="110131" y="24810"/>
                    </a:lnTo>
                    <a:lnTo>
                      <a:pt x="110131" y="44174"/>
                    </a:lnTo>
                    <a:lnTo>
                      <a:pt x="81086" y="44174"/>
                    </a:lnTo>
                    <a:lnTo>
                      <a:pt x="81691" y="123444"/>
                    </a:lnTo>
                    <a:lnTo>
                      <a:pt x="62932" y="123444"/>
                    </a:lnTo>
                    <a:lnTo>
                      <a:pt x="62327" y="44174"/>
                    </a:lnTo>
                    <a:lnTo>
                      <a:pt x="33281" y="44174"/>
                    </a:lnTo>
                    <a:lnTo>
                      <a:pt x="33281" y="2541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99" name="Vrije vorm: vorm 698">
                <a:extLst>
                  <a:ext uri="{FF2B5EF4-FFF2-40B4-BE49-F238E27FC236}">
                    <a16:creationId xmlns:a16="http://schemas.microsoft.com/office/drawing/2014/main" id="{63D45A24-F8E3-5E10-0BC4-3F7FC02B04B8}"/>
                  </a:ext>
                </a:extLst>
              </p:cNvPr>
              <p:cNvSpPr/>
              <p:nvPr/>
            </p:nvSpPr>
            <p:spPr>
              <a:xfrm>
                <a:off x="1092777" y="1916850"/>
                <a:ext cx="84111" cy="86545"/>
              </a:xfrm>
              <a:custGeom>
                <a:avLst/>
                <a:gdLst>
                  <a:gd name="connsiteX0" fmla="*/ 41753 w 84111"/>
                  <a:gd name="connsiteY0" fmla="*/ 14 h 86545"/>
                  <a:gd name="connsiteX1" fmla="*/ 0 w 84111"/>
                  <a:gd name="connsiteY1" fmla="*/ 43582 h 86545"/>
                  <a:gd name="connsiteX2" fmla="*/ 2420 w 84111"/>
                  <a:gd name="connsiteY2" fmla="*/ 57500 h 86545"/>
                  <a:gd name="connsiteX3" fmla="*/ 22995 w 84111"/>
                  <a:gd name="connsiteY3" fmla="*/ 57500 h 86545"/>
                  <a:gd name="connsiteX4" fmla="*/ 42358 w 84111"/>
                  <a:gd name="connsiteY4" fmla="*/ 76258 h 86545"/>
                  <a:gd name="connsiteX5" fmla="*/ 42358 w 84111"/>
                  <a:gd name="connsiteY5" fmla="*/ 86546 h 86545"/>
                  <a:gd name="connsiteX6" fmla="*/ 42358 w 84111"/>
                  <a:gd name="connsiteY6" fmla="*/ 86546 h 86545"/>
                  <a:gd name="connsiteX7" fmla="*/ 84111 w 84111"/>
                  <a:gd name="connsiteY7" fmla="*/ 42977 h 86545"/>
                  <a:gd name="connsiteX8" fmla="*/ 41753 w 84111"/>
                  <a:gd name="connsiteY8" fmla="*/ 14 h 86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111" h="86545">
                    <a:moveTo>
                      <a:pt x="41753" y="14"/>
                    </a:moveTo>
                    <a:cubicBezTo>
                      <a:pt x="18759" y="14"/>
                      <a:pt x="0" y="19377"/>
                      <a:pt x="0" y="43582"/>
                    </a:cubicBezTo>
                    <a:cubicBezTo>
                      <a:pt x="0" y="48423"/>
                      <a:pt x="605" y="52659"/>
                      <a:pt x="2420" y="57500"/>
                    </a:cubicBezTo>
                    <a:lnTo>
                      <a:pt x="22995" y="57500"/>
                    </a:lnTo>
                    <a:cubicBezTo>
                      <a:pt x="33281" y="57500"/>
                      <a:pt x="42358" y="65972"/>
                      <a:pt x="42358" y="76258"/>
                    </a:cubicBezTo>
                    <a:lnTo>
                      <a:pt x="42358" y="86546"/>
                    </a:lnTo>
                    <a:cubicBezTo>
                      <a:pt x="42358" y="86546"/>
                      <a:pt x="42358" y="86546"/>
                      <a:pt x="42358" y="86546"/>
                    </a:cubicBezTo>
                    <a:cubicBezTo>
                      <a:pt x="65353" y="86546"/>
                      <a:pt x="84111" y="67182"/>
                      <a:pt x="84111" y="42977"/>
                    </a:cubicBezTo>
                    <a:cubicBezTo>
                      <a:pt x="84111" y="18772"/>
                      <a:pt x="64748" y="-591"/>
                      <a:pt x="41753" y="1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72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8988A7-EEC5-1E36-B867-AFE35CD0DA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F9B91A-6ADF-CB92-495B-42638CF56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576832"/>
          </a:xfrm>
        </p:spPr>
        <p:txBody>
          <a:bodyPr/>
          <a:lstStyle/>
          <a:p>
            <a:r>
              <a:rPr lang="nl-NL">
                <a:latin typeface="Verdana"/>
                <a:ea typeface="Verdana"/>
              </a:rPr>
              <a:t>Wanneer?</a:t>
            </a:r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6BD46E-B671-9851-EB92-CA5C60AF57D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>
                <a:latin typeface="Verdana"/>
                <a:ea typeface="Verdana"/>
              </a:rPr>
              <a:t>Vanaf 23 september </a:t>
            </a:r>
            <a:r>
              <a:rPr lang="nl-NL" sz="1600" dirty="0" err="1">
                <a:latin typeface="Verdana"/>
                <a:ea typeface="Verdana"/>
              </a:rPr>
              <a:t>Viva</a:t>
            </a:r>
            <a:r>
              <a:rPr lang="nl-NL" sz="1600" dirty="0">
                <a:latin typeface="Verdana"/>
                <a:ea typeface="Verdana"/>
              </a:rPr>
              <a:t> </a:t>
            </a:r>
            <a:r>
              <a:rPr lang="nl-NL" sz="1600" dirty="0" err="1">
                <a:latin typeface="Verdana"/>
                <a:ea typeface="Verdana"/>
              </a:rPr>
              <a:t>Engage</a:t>
            </a:r>
            <a:endParaRPr lang="nl-NL" sz="1600" dirty="0">
              <a:latin typeface="Verdana"/>
              <a:ea typeface="Verdan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Verdana"/>
                <a:ea typeface="Verdana"/>
              </a:rPr>
              <a:t>6 </a:t>
            </a:r>
            <a:r>
              <a:rPr lang="en-US" sz="1600" dirty="0" err="1">
                <a:latin typeface="Verdana"/>
                <a:ea typeface="Verdana"/>
              </a:rPr>
              <a:t>oktober</a:t>
            </a:r>
            <a:r>
              <a:rPr lang="en-US" sz="1600" dirty="0">
                <a:latin typeface="Verdana"/>
                <a:ea typeface="Verdana"/>
              </a:rPr>
              <a:t>:</a:t>
            </a:r>
            <a:endParaRPr lang="nl-NL" sz="1600" dirty="0">
              <a:ea typeface="Verdana"/>
            </a:endParaRPr>
          </a:p>
          <a:p>
            <a:pPr marL="1268095" lvl="1">
              <a:buSzPct val="114999"/>
              <a:buFont typeface="Courier New" panose="020B0604020202020204" pitchFamily="34" charset="0"/>
              <a:buChar char="o"/>
            </a:pPr>
            <a:r>
              <a:rPr lang="en-US" sz="1600" dirty="0">
                <a:latin typeface="Verdana"/>
                <a:ea typeface="Verdana"/>
              </a:rPr>
              <a:t>Intranet </a:t>
            </a:r>
            <a:r>
              <a:rPr lang="en-US" sz="1600" dirty="0" err="1">
                <a:latin typeface="Verdana"/>
                <a:ea typeface="Verdana"/>
              </a:rPr>
              <a:t>uit</a:t>
            </a:r>
            <a:endParaRPr lang="en-US" sz="1600" dirty="0">
              <a:latin typeface="Verdana"/>
              <a:ea typeface="Verdana"/>
            </a:endParaRPr>
          </a:p>
          <a:p>
            <a:pPr marL="1268095" lvl="1">
              <a:buSzPct val="114999"/>
              <a:buFont typeface="Courier New" panose="020B0604020202020204" pitchFamily="34" charset="0"/>
              <a:buChar char="o"/>
            </a:pPr>
            <a:r>
              <a:rPr lang="en-US" sz="1600" dirty="0">
                <a:latin typeface="Verdana"/>
                <a:ea typeface="Verdana"/>
              </a:rPr>
              <a:t>Connections </a:t>
            </a:r>
            <a:r>
              <a:rPr lang="en-US" sz="1600" dirty="0" err="1">
                <a:latin typeface="Verdana"/>
                <a:ea typeface="Verdana"/>
              </a:rPr>
              <a:t>zichtbaar</a:t>
            </a:r>
            <a:r>
              <a:rPr lang="en-US" sz="1600" dirty="0">
                <a:latin typeface="Verdana"/>
                <a:ea typeface="Verdana"/>
              </a:rPr>
              <a:t> in Teams</a:t>
            </a:r>
            <a:endParaRPr lang="en-US" sz="1600" dirty="0">
              <a:ea typeface="Verdana"/>
            </a:endParaRPr>
          </a:p>
          <a:p>
            <a:pPr marL="1268095" lvl="1">
              <a:buSzPct val="114999"/>
              <a:buFont typeface="Courier New" panose="020B0604020202020204" pitchFamily="34" charset="0"/>
              <a:buChar char="o"/>
            </a:pPr>
            <a:r>
              <a:rPr lang="en-US" sz="1600" dirty="0">
                <a:latin typeface="Verdana"/>
                <a:ea typeface="Verdana"/>
              </a:rPr>
              <a:t>WUR Support </a:t>
            </a:r>
            <a:r>
              <a:rPr lang="en-US" sz="1600" dirty="0" err="1">
                <a:latin typeface="Verdana"/>
                <a:ea typeface="Verdana"/>
              </a:rPr>
              <a:t>Portaal</a:t>
            </a:r>
            <a:r>
              <a:rPr lang="en-US" sz="1600" dirty="0">
                <a:latin typeface="Verdana"/>
                <a:ea typeface="Verdana"/>
              </a:rPr>
              <a:t> </a:t>
            </a:r>
            <a:r>
              <a:rPr lang="en-US" sz="1600" dirty="0" err="1">
                <a:latin typeface="Verdana"/>
                <a:ea typeface="Verdana"/>
              </a:rPr>
              <a:t>zichtbaar</a:t>
            </a:r>
            <a:r>
              <a:rPr lang="en-US" sz="1600" dirty="0">
                <a:latin typeface="Verdana"/>
                <a:ea typeface="Verdana"/>
              </a:rPr>
              <a:t> in Teams (incl. </a:t>
            </a:r>
            <a:r>
              <a:rPr lang="en-US" sz="1600" dirty="0" err="1">
                <a:latin typeface="Verdana"/>
                <a:ea typeface="Verdana"/>
              </a:rPr>
              <a:t>een</a:t>
            </a:r>
            <a:r>
              <a:rPr lang="en-US" sz="1600" dirty="0">
                <a:latin typeface="Verdana"/>
                <a:ea typeface="Verdana"/>
              </a:rPr>
              <a:t> </a:t>
            </a:r>
            <a:r>
              <a:rPr lang="en-US" sz="1600" dirty="0" err="1">
                <a:latin typeface="Verdana"/>
                <a:ea typeface="Verdana"/>
              </a:rPr>
              <a:t>chatfunctie</a:t>
            </a:r>
            <a:r>
              <a:rPr lang="en-US" sz="1600" dirty="0">
                <a:latin typeface="Verdana"/>
                <a:ea typeface="Verdana"/>
              </a:rPr>
              <a:t>)</a:t>
            </a:r>
          </a:p>
        </p:txBody>
      </p:sp>
      <p:grpSp>
        <p:nvGrpSpPr>
          <p:cNvPr id="248" name="Graphic 423">
            <a:extLst>
              <a:ext uri="{FF2B5EF4-FFF2-40B4-BE49-F238E27FC236}">
                <a16:creationId xmlns:a16="http://schemas.microsoft.com/office/drawing/2014/main" id="{6784301C-5AB8-95F1-8456-621189707659}"/>
              </a:ext>
            </a:extLst>
          </p:cNvPr>
          <p:cNvGrpSpPr>
            <a:grpSpLocks noChangeAspect="1"/>
          </p:cNvGrpSpPr>
          <p:nvPr/>
        </p:nvGrpSpPr>
        <p:grpSpPr>
          <a:xfrm>
            <a:off x="5999328" y="1771200"/>
            <a:ext cx="1401824" cy="1393200"/>
            <a:chOff x="543936" y="1916850"/>
            <a:chExt cx="1178164" cy="1170916"/>
          </a:xfrm>
          <a:solidFill>
            <a:schemeClr val="tx1"/>
          </a:solidFill>
        </p:grpSpPr>
        <p:grpSp>
          <p:nvGrpSpPr>
            <p:cNvPr id="249" name="Graphic 423">
              <a:extLst>
                <a:ext uri="{FF2B5EF4-FFF2-40B4-BE49-F238E27FC236}">
                  <a16:creationId xmlns:a16="http://schemas.microsoft.com/office/drawing/2014/main" id="{D3324FD3-5E26-39A0-4987-D46435F54CB7}"/>
                </a:ext>
              </a:extLst>
            </p:cNvPr>
            <p:cNvGrpSpPr/>
            <p:nvPr/>
          </p:nvGrpSpPr>
          <p:grpSpPr>
            <a:xfrm>
              <a:off x="543936" y="2249074"/>
              <a:ext cx="1178164" cy="838693"/>
              <a:chOff x="543936" y="2249074"/>
              <a:chExt cx="1178164" cy="838693"/>
            </a:xfrm>
            <a:grpFill/>
          </p:grpSpPr>
          <p:sp>
            <p:nvSpPr>
              <p:cNvPr id="429" name="Vrije vorm: vorm 428">
                <a:extLst>
                  <a:ext uri="{FF2B5EF4-FFF2-40B4-BE49-F238E27FC236}">
                    <a16:creationId xmlns:a16="http://schemas.microsoft.com/office/drawing/2014/main" id="{F0F98384-6EA1-A2AF-8D91-96A983B5041D}"/>
                  </a:ext>
                </a:extLst>
              </p:cNvPr>
              <p:cNvSpPr/>
              <p:nvPr/>
            </p:nvSpPr>
            <p:spPr>
              <a:xfrm>
                <a:off x="699451" y="2249074"/>
                <a:ext cx="177299" cy="213001"/>
              </a:xfrm>
              <a:custGeom>
                <a:avLst/>
                <a:gdLst>
                  <a:gd name="connsiteX0" fmla="*/ 0 w 177299"/>
                  <a:gd name="connsiteY0" fmla="*/ 0 h 213001"/>
                  <a:gd name="connsiteX1" fmla="*/ 177300 w 177299"/>
                  <a:gd name="connsiteY1" fmla="*/ 0 h 213001"/>
                  <a:gd name="connsiteX2" fmla="*/ 177300 w 177299"/>
                  <a:gd name="connsiteY2" fmla="*/ 42963 h 213001"/>
                  <a:gd name="connsiteX3" fmla="*/ 122839 w 177299"/>
                  <a:gd name="connsiteY3" fmla="*/ 42963 h 213001"/>
                  <a:gd name="connsiteX4" fmla="*/ 113157 w 177299"/>
                  <a:gd name="connsiteY4" fmla="*/ 42963 h 213001"/>
                  <a:gd name="connsiteX5" fmla="*/ 113157 w 177299"/>
                  <a:gd name="connsiteY5" fmla="*/ 79270 h 213001"/>
                  <a:gd name="connsiteX6" fmla="*/ 113157 w 177299"/>
                  <a:gd name="connsiteY6" fmla="*/ 143413 h 213001"/>
                  <a:gd name="connsiteX7" fmla="*/ 113157 w 177299"/>
                  <a:gd name="connsiteY7" fmla="*/ 213001 h 213001"/>
                  <a:gd name="connsiteX8" fmla="*/ 64143 w 177299"/>
                  <a:gd name="connsiteY8" fmla="*/ 213001 h 213001"/>
                  <a:gd name="connsiteX9" fmla="*/ 64143 w 177299"/>
                  <a:gd name="connsiteY9" fmla="*/ 143413 h 213001"/>
                  <a:gd name="connsiteX10" fmla="*/ 64143 w 177299"/>
                  <a:gd name="connsiteY10" fmla="*/ 79270 h 213001"/>
                  <a:gd name="connsiteX11" fmla="*/ 64143 w 177299"/>
                  <a:gd name="connsiteY11" fmla="*/ 42963 h 213001"/>
                  <a:gd name="connsiteX12" fmla="*/ 54461 w 177299"/>
                  <a:gd name="connsiteY12" fmla="*/ 42963 h 213001"/>
                  <a:gd name="connsiteX13" fmla="*/ 0 w 177299"/>
                  <a:gd name="connsiteY13" fmla="*/ 42963 h 213001"/>
                  <a:gd name="connsiteX14" fmla="*/ 0 w 177299"/>
                  <a:gd name="connsiteY14" fmla="*/ 0 h 21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7299" h="213001">
                    <a:moveTo>
                      <a:pt x="0" y="0"/>
                    </a:moveTo>
                    <a:lnTo>
                      <a:pt x="177300" y="0"/>
                    </a:lnTo>
                    <a:lnTo>
                      <a:pt x="177300" y="42963"/>
                    </a:lnTo>
                    <a:lnTo>
                      <a:pt x="122839" y="42963"/>
                    </a:lnTo>
                    <a:lnTo>
                      <a:pt x="113157" y="42963"/>
                    </a:lnTo>
                    <a:lnTo>
                      <a:pt x="113157" y="79270"/>
                    </a:lnTo>
                    <a:lnTo>
                      <a:pt x="113157" y="143413"/>
                    </a:lnTo>
                    <a:lnTo>
                      <a:pt x="113157" y="213001"/>
                    </a:lnTo>
                    <a:lnTo>
                      <a:pt x="64143" y="213001"/>
                    </a:lnTo>
                    <a:lnTo>
                      <a:pt x="64143" y="143413"/>
                    </a:lnTo>
                    <a:lnTo>
                      <a:pt x="64143" y="79270"/>
                    </a:lnTo>
                    <a:lnTo>
                      <a:pt x="64143" y="42963"/>
                    </a:lnTo>
                    <a:lnTo>
                      <a:pt x="54461" y="42963"/>
                    </a:lnTo>
                    <a:lnTo>
                      <a:pt x="0" y="429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0" name="Vrije vorm: vorm 429">
                <a:extLst>
                  <a:ext uri="{FF2B5EF4-FFF2-40B4-BE49-F238E27FC236}">
                    <a16:creationId xmlns:a16="http://schemas.microsoft.com/office/drawing/2014/main" id="{7716046E-F22B-A4F1-40DA-0C56FE933720}"/>
                  </a:ext>
                </a:extLst>
              </p:cNvPr>
              <p:cNvSpPr/>
              <p:nvPr/>
            </p:nvSpPr>
            <p:spPr>
              <a:xfrm>
                <a:off x="873120" y="2308980"/>
                <a:ext cx="136756" cy="156725"/>
              </a:xfrm>
              <a:custGeom>
                <a:avLst/>
                <a:gdLst>
                  <a:gd name="connsiteX0" fmla="*/ 134941 w 136756"/>
                  <a:gd name="connsiteY0" fmla="*/ 85322 h 156725"/>
                  <a:gd name="connsiteX1" fmla="*/ 43568 w 136756"/>
                  <a:gd name="connsiteY1" fmla="*/ 85322 h 156725"/>
                  <a:gd name="connsiteX2" fmla="*/ 87742 w 136756"/>
                  <a:gd name="connsiteY2" fmla="*/ 119813 h 156725"/>
                  <a:gd name="connsiteX3" fmla="*/ 132521 w 136756"/>
                  <a:gd name="connsiteY3" fmla="*/ 109526 h 156725"/>
                  <a:gd name="connsiteX4" fmla="*/ 133731 w 136756"/>
                  <a:gd name="connsiteY4" fmla="*/ 147044 h 156725"/>
                  <a:gd name="connsiteX5" fmla="*/ 82296 w 136756"/>
                  <a:gd name="connsiteY5" fmla="*/ 156725 h 156725"/>
                  <a:gd name="connsiteX6" fmla="*/ 0 w 136756"/>
                  <a:gd name="connsiteY6" fmla="*/ 78060 h 156725"/>
                  <a:gd name="connsiteX7" fmla="*/ 72009 w 136756"/>
                  <a:gd name="connsiteY7" fmla="*/ 0 h 156725"/>
                  <a:gd name="connsiteX8" fmla="*/ 136757 w 136756"/>
                  <a:gd name="connsiteY8" fmla="*/ 65958 h 156725"/>
                  <a:gd name="connsiteX9" fmla="*/ 134941 w 136756"/>
                  <a:gd name="connsiteY9" fmla="*/ 85322 h 156725"/>
                  <a:gd name="connsiteX10" fmla="*/ 43568 w 136756"/>
                  <a:gd name="connsiteY10" fmla="*/ 61117 h 156725"/>
                  <a:gd name="connsiteX11" fmla="*/ 96819 w 136756"/>
                  <a:gd name="connsiteY11" fmla="*/ 59907 h 156725"/>
                  <a:gd name="connsiteX12" fmla="*/ 71404 w 136756"/>
                  <a:gd name="connsiteY12" fmla="*/ 30861 h 156725"/>
                  <a:gd name="connsiteX13" fmla="*/ 43568 w 136756"/>
                  <a:gd name="connsiteY13" fmla="*/ 61117 h 15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6756" h="156725">
                    <a:moveTo>
                      <a:pt x="134941" y="85322"/>
                    </a:moveTo>
                    <a:lnTo>
                      <a:pt x="43568" y="85322"/>
                    </a:lnTo>
                    <a:cubicBezTo>
                      <a:pt x="45989" y="107106"/>
                      <a:pt x="59907" y="119813"/>
                      <a:pt x="87742" y="119813"/>
                    </a:cubicBezTo>
                    <a:cubicBezTo>
                      <a:pt x="99239" y="119813"/>
                      <a:pt x="118603" y="116788"/>
                      <a:pt x="132521" y="109526"/>
                    </a:cubicBezTo>
                    <a:lnTo>
                      <a:pt x="133731" y="147044"/>
                    </a:lnTo>
                    <a:cubicBezTo>
                      <a:pt x="122234" y="152490"/>
                      <a:pt x="104685" y="156725"/>
                      <a:pt x="82296" y="156725"/>
                    </a:cubicBezTo>
                    <a:cubicBezTo>
                      <a:pt x="24810" y="156725"/>
                      <a:pt x="0" y="124049"/>
                      <a:pt x="0" y="78060"/>
                    </a:cubicBezTo>
                    <a:cubicBezTo>
                      <a:pt x="0" y="32071"/>
                      <a:pt x="24205" y="0"/>
                      <a:pt x="72009" y="0"/>
                    </a:cubicBezTo>
                    <a:cubicBezTo>
                      <a:pt x="112552" y="0"/>
                      <a:pt x="136757" y="21179"/>
                      <a:pt x="136757" y="65958"/>
                    </a:cubicBezTo>
                    <a:cubicBezTo>
                      <a:pt x="136151" y="73824"/>
                      <a:pt x="135546" y="79270"/>
                      <a:pt x="134941" y="85322"/>
                    </a:cubicBezTo>
                    <a:close/>
                    <a:moveTo>
                      <a:pt x="43568" y="61117"/>
                    </a:moveTo>
                    <a:lnTo>
                      <a:pt x="96819" y="59907"/>
                    </a:lnTo>
                    <a:cubicBezTo>
                      <a:pt x="95609" y="41753"/>
                      <a:pt x="85927" y="30861"/>
                      <a:pt x="71404" y="30861"/>
                    </a:cubicBezTo>
                    <a:cubicBezTo>
                      <a:pt x="57486" y="30861"/>
                      <a:pt x="46594" y="42358"/>
                      <a:pt x="43568" y="61117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1" name="Vrije vorm: vorm 430">
                <a:extLst>
                  <a:ext uri="{FF2B5EF4-FFF2-40B4-BE49-F238E27FC236}">
                    <a16:creationId xmlns:a16="http://schemas.microsoft.com/office/drawing/2014/main" id="{9CB6C676-8373-0C0C-10A4-D43E3D6DDB58}"/>
                  </a:ext>
                </a:extLst>
              </p:cNvPr>
              <p:cNvSpPr/>
              <p:nvPr/>
            </p:nvSpPr>
            <p:spPr>
              <a:xfrm>
                <a:off x="1029845" y="2308375"/>
                <a:ext cx="130705" cy="156136"/>
              </a:xfrm>
              <a:custGeom>
                <a:avLst/>
                <a:gdLst>
                  <a:gd name="connsiteX0" fmla="*/ 0 w 130705"/>
                  <a:gd name="connsiteY0" fmla="*/ 113157 h 156136"/>
                  <a:gd name="connsiteX1" fmla="*/ 47804 w 130705"/>
                  <a:gd name="connsiteY1" fmla="*/ 65353 h 156136"/>
                  <a:gd name="connsiteX2" fmla="*/ 88952 w 130705"/>
                  <a:gd name="connsiteY2" fmla="*/ 58696 h 156136"/>
                  <a:gd name="connsiteX3" fmla="*/ 59301 w 130705"/>
                  <a:gd name="connsiteY3" fmla="*/ 36307 h 156136"/>
                  <a:gd name="connsiteX4" fmla="*/ 8472 w 130705"/>
                  <a:gd name="connsiteY4" fmla="*/ 49620 h 156136"/>
                  <a:gd name="connsiteX5" fmla="*/ 6656 w 130705"/>
                  <a:gd name="connsiteY5" fmla="*/ 11497 h 156136"/>
                  <a:gd name="connsiteX6" fmla="*/ 71404 w 130705"/>
                  <a:gd name="connsiteY6" fmla="*/ 0 h 156136"/>
                  <a:gd name="connsiteX7" fmla="*/ 130705 w 130705"/>
                  <a:gd name="connsiteY7" fmla="*/ 52645 h 156136"/>
                  <a:gd name="connsiteX8" fmla="*/ 130705 w 130705"/>
                  <a:gd name="connsiteY8" fmla="*/ 89558 h 156136"/>
                  <a:gd name="connsiteX9" fmla="*/ 130705 w 130705"/>
                  <a:gd name="connsiteY9" fmla="*/ 103475 h 156136"/>
                  <a:gd name="connsiteX10" fmla="*/ 130705 w 130705"/>
                  <a:gd name="connsiteY10" fmla="*/ 152490 h 156136"/>
                  <a:gd name="connsiteX11" fmla="*/ 92583 w 130705"/>
                  <a:gd name="connsiteY11" fmla="*/ 152490 h 156136"/>
                  <a:gd name="connsiteX12" fmla="*/ 89557 w 130705"/>
                  <a:gd name="connsiteY12" fmla="*/ 132521 h 156136"/>
                  <a:gd name="connsiteX13" fmla="*/ 85927 w 130705"/>
                  <a:gd name="connsiteY13" fmla="*/ 132521 h 156136"/>
                  <a:gd name="connsiteX14" fmla="*/ 42358 w 130705"/>
                  <a:gd name="connsiteY14" fmla="*/ 156120 h 156136"/>
                  <a:gd name="connsiteX15" fmla="*/ 0 w 130705"/>
                  <a:gd name="connsiteY15" fmla="*/ 113157 h 156136"/>
                  <a:gd name="connsiteX16" fmla="*/ 88347 w 130705"/>
                  <a:gd name="connsiteY16" fmla="*/ 102265 h 156136"/>
                  <a:gd name="connsiteX17" fmla="*/ 88347 w 130705"/>
                  <a:gd name="connsiteY17" fmla="*/ 79270 h 156136"/>
                  <a:gd name="connsiteX18" fmla="*/ 61117 w 130705"/>
                  <a:gd name="connsiteY18" fmla="*/ 87137 h 156136"/>
                  <a:gd name="connsiteX19" fmla="*/ 43569 w 130705"/>
                  <a:gd name="connsiteY19" fmla="*/ 106501 h 156136"/>
                  <a:gd name="connsiteX20" fmla="*/ 60512 w 130705"/>
                  <a:gd name="connsiteY20" fmla="*/ 122234 h 156136"/>
                  <a:gd name="connsiteX21" fmla="*/ 88347 w 130705"/>
                  <a:gd name="connsiteY21" fmla="*/ 102265 h 156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0705" h="156136">
                    <a:moveTo>
                      <a:pt x="0" y="113157"/>
                    </a:moveTo>
                    <a:cubicBezTo>
                      <a:pt x="0" y="79270"/>
                      <a:pt x="26625" y="68983"/>
                      <a:pt x="47804" y="65353"/>
                    </a:cubicBezTo>
                    <a:lnTo>
                      <a:pt x="88952" y="58696"/>
                    </a:lnTo>
                    <a:cubicBezTo>
                      <a:pt x="89557" y="41753"/>
                      <a:pt x="78060" y="36307"/>
                      <a:pt x="59301" y="36307"/>
                    </a:cubicBezTo>
                    <a:cubicBezTo>
                      <a:pt x="45384" y="36307"/>
                      <a:pt x="27230" y="40543"/>
                      <a:pt x="8472" y="49620"/>
                    </a:cubicBezTo>
                    <a:lnTo>
                      <a:pt x="6656" y="11497"/>
                    </a:lnTo>
                    <a:cubicBezTo>
                      <a:pt x="21179" y="6051"/>
                      <a:pt x="45384" y="0"/>
                      <a:pt x="71404" y="0"/>
                    </a:cubicBezTo>
                    <a:cubicBezTo>
                      <a:pt x="108921" y="0"/>
                      <a:pt x="130705" y="15733"/>
                      <a:pt x="130705" y="52645"/>
                    </a:cubicBezTo>
                    <a:lnTo>
                      <a:pt x="130705" y="89558"/>
                    </a:lnTo>
                    <a:lnTo>
                      <a:pt x="130705" y="103475"/>
                    </a:lnTo>
                    <a:lnTo>
                      <a:pt x="130705" y="152490"/>
                    </a:lnTo>
                    <a:lnTo>
                      <a:pt x="92583" y="152490"/>
                    </a:lnTo>
                    <a:lnTo>
                      <a:pt x="89557" y="132521"/>
                    </a:lnTo>
                    <a:lnTo>
                      <a:pt x="85927" y="132521"/>
                    </a:lnTo>
                    <a:cubicBezTo>
                      <a:pt x="78060" y="144018"/>
                      <a:pt x="63537" y="156120"/>
                      <a:pt x="42358" y="156120"/>
                    </a:cubicBezTo>
                    <a:cubicBezTo>
                      <a:pt x="16943" y="156725"/>
                      <a:pt x="0" y="139782"/>
                      <a:pt x="0" y="113157"/>
                    </a:cubicBezTo>
                    <a:close/>
                    <a:moveTo>
                      <a:pt x="88347" y="102265"/>
                    </a:moveTo>
                    <a:lnTo>
                      <a:pt x="88347" y="79270"/>
                    </a:lnTo>
                    <a:cubicBezTo>
                      <a:pt x="84716" y="81691"/>
                      <a:pt x="79876" y="83506"/>
                      <a:pt x="61117" y="87137"/>
                    </a:cubicBezTo>
                    <a:cubicBezTo>
                      <a:pt x="50225" y="89558"/>
                      <a:pt x="43569" y="95609"/>
                      <a:pt x="43569" y="106501"/>
                    </a:cubicBezTo>
                    <a:cubicBezTo>
                      <a:pt x="43569" y="117998"/>
                      <a:pt x="51435" y="122234"/>
                      <a:pt x="60512" y="122234"/>
                    </a:cubicBezTo>
                    <a:cubicBezTo>
                      <a:pt x="70799" y="122234"/>
                      <a:pt x="81691" y="114367"/>
                      <a:pt x="88347" y="10226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2" name="Vrije vorm: vorm 431">
                <a:extLst>
                  <a:ext uri="{FF2B5EF4-FFF2-40B4-BE49-F238E27FC236}">
                    <a16:creationId xmlns:a16="http://schemas.microsoft.com/office/drawing/2014/main" id="{3174D9C5-1CE2-01DE-5BFC-EC5BF29CB17C}"/>
                  </a:ext>
                </a:extLst>
              </p:cNvPr>
              <p:cNvSpPr/>
              <p:nvPr/>
            </p:nvSpPr>
            <p:spPr>
              <a:xfrm>
                <a:off x="1193832" y="2308375"/>
                <a:ext cx="226919" cy="153094"/>
              </a:xfrm>
              <a:custGeom>
                <a:avLst/>
                <a:gdLst>
                  <a:gd name="connsiteX0" fmla="*/ 226919 w 226919"/>
                  <a:gd name="connsiteY0" fmla="*/ 53250 h 153094"/>
                  <a:gd name="connsiteX1" fmla="*/ 226919 w 226919"/>
                  <a:gd name="connsiteY1" fmla="*/ 88952 h 153094"/>
                  <a:gd name="connsiteX2" fmla="*/ 226919 w 226919"/>
                  <a:gd name="connsiteY2" fmla="*/ 153095 h 153094"/>
                  <a:gd name="connsiteX3" fmla="*/ 182140 w 226919"/>
                  <a:gd name="connsiteY3" fmla="*/ 153095 h 153094"/>
                  <a:gd name="connsiteX4" fmla="*/ 182140 w 226919"/>
                  <a:gd name="connsiteY4" fmla="*/ 91373 h 153094"/>
                  <a:gd name="connsiteX5" fmla="*/ 182140 w 226919"/>
                  <a:gd name="connsiteY5" fmla="*/ 67773 h 153094"/>
                  <a:gd name="connsiteX6" fmla="*/ 163382 w 226919"/>
                  <a:gd name="connsiteY6" fmla="*/ 41148 h 153094"/>
                  <a:gd name="connsiteX7" fmla="*/ 136151 w 226919"/>
                  <a:gd name="connsiteY7" fmla="*/ 59302 h 153094"/>
                  <a:gd name="connsiteX8" fmla="*/ 136151 w 226919"/>
                  <a:gd name="connsiteY8" fmla="*/ 88952 h 153094"/>
                  <a:gd name="connsiteX9" fmla="*/ 136151 w 226919"/>
                  <a:gd name="connsiteY9" fmla="*/ 153095 h 153094"/>
                  <a:gd name="connsiteX10" fmla="*/ 91373 w 226919"/>
                  <a:gd name="connsiteY10" fmla="*/ 153095 h 153094"/>
                  <a:gd name="connsiteX11" fmla="*/ 91373 w 226919"/>
                  <a:gd name="connsiteY11" fmla="*/ 91373 h 153094"/>
                  <a:gd name="connsiteX12" fmla="*/ 91373 w 226919"/>
                  <a:gd name="connsiteY12" fmla="*/ 67773 h 153094"/>
                  <a:gd name="connsiteX13" fmla="*/ 72614 w 226919"/>
                  <a:gd name="connsiteY13" fmla="*/ 41148 h 153094"/>
                  <a:gd name="connsiteX14" fmla="*/ 44779 w 226919"/>
                  <a:gd name="connsiteY14" fmla="*/ 60512 h 153094"/>
                  <a:gd name="connsiteX15" fmla="*/ 44779 w 226919"/>
                  <a:gd name="connsiteY15" fmla="*/ 91373 h 153094"/>
                  <a:gd name="connsiteX16" fmla="*/ 44779 w 226919"/>
                  <a:gd name="connsiteY16" fmla="*/ 153095 h 153094"/>
                  <a:gd name="connsiteX17" fmla="*/ 0 w 226919"/>
                  <a:gd name="connsiteY17" fmla="*/ 153095 h 153094"/>
                  <a:gd name="connsiteX18" fmla="*/ 0 w 226919"/>
                  <a:gd name="connsiteY18" fmla="*/ 88952 h 153094"/>
                  <a:gd name="connsiteX19" fmla="*/ 0 w 226919"/>
                  <a:gd name="connsiteY19" fmla="*/ 73824 h 153094"/>
                  <a:gd name="connsiteX20" fmla="*/ 0 w 226919"/>
                  <a:gd name="connsiteY20" fmla="*/ 4236 h 153094"/>
                  <a:gd name="connsiteX21" fmla="*/ 37517 w 226919"/>
                  <a:gd name="connsiteY21" fmla="*/ 1815 h 153094"/>
                  <a:gd name="connsiteX22" fmla="*/ 39333 w 226919"/>
                  <a:gd name="connsiteY22" fmla="*/ 27835 h 153094"/>
                  <a:gd name="connsiteX23" fmla="*/ 42963 w 226919"/>
                  <a:gd name="connsiteY23" fmla="*/ 27835 h 153094"/>
                  <a:gd name="connsiteX24" fmla="*/ 91373 w 226919"/>
                  <a:gd name="connsiteY24" fmla="*/ 0 h 153094"/>
                  <a:gd name="connsiteX25" fmla="*/ 129495 w 226919"/>
                  <a:gd name="connsiteY25" fmla="*/ 27835 h 153094"/>
                  <a:gd name="connsiteX26" fmla="*/ 131916 w 226919"/>
                  <a:gd name="connsiteY26" fmla="*/ 27835 h 153094"/>
                  <a:gd name="connsiteX27" fmla="*/ 182140 w 226919"/>
                  <a:gd name="connsiteY27" fmla="*/ 0 h 153094"/>
                  <a:gd name="connsiteX28" fmla="*/ 226919 w 226919"/>
                  <a:gd name="connsiteY28" fmla="*/ 53250 h 15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6919" h="153094">
                    <a:moveTo>
                      <a:pt x="226919" y="53250"/>
                    </a:moveTo>
                    <a:lnTo>
                      <a:pt x="226919" y="88952"/>
                    </a:lnTo>
                    <a:cubicBezTo>
                      <a:pt x="226919" y="113157"/>
                      <a:pt x="226919" y="131916"/>
                      <a:pt x="226919" y="153095"/>
                    </a:cubicBezTo>
                    <a:lnTo>
                      <a:pt x="182140" y="153095"/>
                    </a:lnTo>
                    <a:lnTo>
                      <a:pt x="182140" y="91373"/>
                    </a:lnTo>
                    <a:lnTo>
                      <a:pt x="182140" y="67773"/>
                    </a:lnTo>
                    <a:cubicBezTo>
                      <a:pt x="182140" y="50225"/>
                      <a:pt x="177299" y="41148"/>
                      <a:pt x="163382" y="41148"/>
                    </a:cubicBezTo>
                    <a:cubicBezTo>
                      <a:pt x="151885" y="41148"/>
                      <a:pt x="142808" y="49015"/>
                      <a:pt x="136151" y="59302"/>
                    </a:cubicBezTo>
                    <a:lnTo>
                      <a:pt x="136151" y="88952"/>
                    </a:lnTo>
                    <a:cubicBezTo>
                      <a:pt x="136151" y="113157"/>
                      <a:pt x="136151" y="131916"/>
                      <a:pt x="136151" y="153095"/>
                    </a:cubicBezTo>
                    <a:lnTo>
                      <a:pt x="91373" y="153095"/>
                    </a:lnTo>
                    <a:lnTo>
                      <a:pt x="91373" y="91373"/>
                    </a:lnTo>
                    <a:lnTo>
                      <a:pt x="91373" y="67773"/>
                    </a:lnTo>
                    <a:cubicBezTo>
                      <a:pt x="91373" y="50225"/>
                      <a:pt x="86532" y="41148"/>
                      <a:pt x="72614" y="41148"/>
                    </a:cubicBezTo>
                    <a:cubicBezTo>
                      <a:pt x="60512" y="41148"/>
                      <a:pt x="51435" y="50225"/>
                      <a:pt x="44779" y="60512"/>
                    </a:cubicBezTo>
                    <a:lnTo>
                      <a:pt x="44779" y="91373"/>
                    </a:lnTo>
                    <a:lnTo>
                      <a:pt x="44779" y="153095"/>
                    </a:lnTo>
                    <a:lnTo>
                      <a:pt x="0" y="153095"/>
                    </a:lnTo>
                    <a:lnTo>
                      <a:pt x="0" y="88952"/>
                    </a:lnTo>
                    <a:lnTo>
                      <a:pt x="0" y="73824"/>
                    </a:lnTo>
                    <a:lnTo>
                      <a:pt x="0" y="4236"/>
                    </a:lnTo>
                    <a:lnTo>
                      <a:pt x="37517" y="1815"/>
                    </a:lnTo>
                    <a:lnTo>
                      <a:pt x="39333" y="27835"/>
                    </a:lnTo>
                    <a:lnTo>
                      <a:pt x="42963" y="27835"/>
                    </a:lnTo>
                    <a:cubicBezTo>
                      <a:pt x="53250" y="13313"/>
                      <a:pt x="68378" y="0"/>
                      <a:pt x="91373" y="0"/>
                    </a:cubicBezTo>
                    <a:cubicBezTo>
                      <a:pt x="112552" y="0"/>
                      <a:pt x="124049" y="9682"/>
                      <a:pt x="129495" y="27835"/>
                    </a:cubicBezTo>
                    <a:lnTo>
                      <a:pt x="131916" y="27835"/>
                    </a:lnTo>
                    <a:cubicBezTo>
                      <a:pt x="142808" y="13313"/>
                      <a:pt x="158541" y="0"/>
                      <a:pt x="182140" y="0"/>
                    </a:cubicBezTo>
                    <a:cubicBezTo>
                      <a:pt x="211791" y="605"/>
                      <a:pt x="226919" y="18759"/>
                      <a:pt x="226919" y="5325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3" name="Vrije vorm: vorm 432">
                <a:extLst>
                  <a:ext uri="{FF2B5EF4-FFF2-40B4-BE49-F238E27FC236}">
                    <a16:creationId xmlns:a16="http://schemas.microsoft.com/office/drawing/2014/main" id="{7747B79E-C45E-BE5B-9E95-0C6A00A72487}"/>
                  </a:ext>
                </a:extLst>
              </p:cNvPr>
              <p:cNvSpPr/>
              <p:nvPr/>
            </p:nvSpPr>
            <p:spPr>
              <a:xfrm>
                <a:off x="1449192" y="2309585"/>
                <a:ext cx="117392" cy="156120"/>
              </a:xfrm>
              <a:custGeom>
                <a:avLst/>
                <a:gdLst>
                  <a:gd name="connsiteX0" fmla="*/ 0 w 117392"/>
                  <a:gd name="connsiteY0" fmla="*/ 145833 h 156120"/>
                  <a:gd name="connsiteX1" fmla="*/ 3026 w 117392"/>
                  <a:gd name="connsiteY1" fmla="*/ 108316 h 156120"/>
                  <a:gd name="connsiteX2" fmla="*/ 51435 w 117392"/>
                  <a:gd name="connsiteY2" fmla="*/ 121629 h 156120"/>
                  <a:gd name="connsiteX3" fmla="*/ 72009 w 117392"/>
                  <a:gd name="connsiteY3" fmla="*/ 107711 h 156120"/>
                  <a:gd name="connsiteX4" fmla="*/ 41148 w 117392"/>
                  <a:gd name="connsiteY4" fmla="*/ 90768 h 156120"/>
                  <a:gd name="connsiteX5" fmla="*/ 605 w 117392"/>
                  <a:gd name="connsiteY5" fmla="*/ 47199 h 156120"/>
                  <a:gd name="connsiteX6" fmla="*/ 55066 w 117392"/>
                  <a:gd name="connsiteY6" fmla="*/ 0 h 156120"/>
                  <a:gd name="connsiteX7" fmla="*/ 108316 w 117392"/>
                  <a:gd name="connsiteY7" fmla="*/ 10287 h 156120"/>
                  <a:gd name="connsiteX8" fmla="*/ 105291 w 117392"/>
                  <a:gd name="connsiteY8" fmla="*/ 48409 h 156120"/>
                  <a:gd name="connsiteX9" fmla="*/ 62932 w 117392"/>
                  <a:gd name="connsiteY9" fmla="*/ 35097 h 156120"/>
                  <a:gd name="connsiteX10" fmla="*/ 45989 w 117392"/>
                  <a:gd name="connsiteY10" fmla="*/ 47804 h 156120"/>
                  <a:gd name="connsiteX11" fmla="*/ 70799 w 117392"/>
                  <a:gd name="connsiteY11" fmla="*/ 65353 h 156120"/>
                  <a:gd name="connsiteX12" fmla="*/ 117393 w 117392"/>
                  <a:gd name="connsiteY12" fmla="*/ 107711 h 156120"/>
                  <a:gd name="connsiteX13" fmla="*/ 54461 w 117392"/>
                  <a:gd name="connsiteY13" fmla="*/ 156120 h 156120"/>
                  <a:gd name="connsiteX14" fmla="*/ 0 w 117392"/>
                  <a:gd name="connsiteY14" fmla="*/ 145833 h 15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7392" h="156120">
                    <a:moveTo>
                      <a:pt x="0" y="145833"/>
                    </a:moveTo>
                    <a:lnTo>
                      <a:pt x="3026" y="108316"/>
                    </a:lnTo>
                    <a:cubicBezTo>
                      <a:pt x="16338" y="116182"/>
                      <a:pt x="34492" y="121629"/>
                      <a:pt x="51435" y="121629"/>
                    </a:cubicBezTo>
                    <a:cubicBezTo>
                      <a:pt x="62932" y="121629"/>
                      <a:pt x="72009" y="119208"/>
                      <a:pt x="72009" y="107711"/>
                    </a:cubicBezTo>
                    <a:cubicBezTo>
                      <a:pt x="72009" y="99239"/>
                      <a:pt x="64143" y="96819"/>
                      <a:pt x="41148" y="90768"/>
                    </a:cubicBezTo>
                    <a:cubicBezTo>
                      <a:pt x="14523" y="84111"/>
                      <a:pt x="605" y="72614"/>
                      <a:pt x="605" y="47199"/>
                    </a:cubicBezTo>
                    <a:cubicBezTo>
                      <a:pt x="605" y="16943"/>
                      <a:pt x="21179" y="0"/>
                      <a:pt x="55066" y="0"/>
                    </a:cubicBezTo>
                    <a:cubicBezTo>
                      <a:pt x="76850" y="0"/>
                      <a:pt x="97424" y="5446"/>
                      <a:pt x="108316" y="10287"/>
                    </a:cubicBezTo>
                    <a:lnTo>
                      <a:pt x="105291" y="48409"/>
                    </a:lnTo>
                    <a:cubicBezTo>
                      <a:pt x="91373" y="39333"/>
                      <a:pt x="72614" y="35097"/>
                      <a:pt x="62932" y="35097"/>
                    </a:cubicBezTo>
                    <a:cubicBezTo>
                      <a:pt x="53250" y="35097"/>
                      <a:pt x="45989" y="38727"/>
                      <a:pt x="45989" y="47804"/>
                    </a:cubicBezTo>
                    <a:cubicBezTo>
                      <a:pt x="45989" y="55671"/>
                      <a:pt x="50225" y="59301"/>
                      <a:pt x="70799" y="65353"/>
                    </a:cubicBezTo>
                    <a:cubicBezTo>
                      <a:pt x="102870" y="73824"/>
                      <a:pt x="117393" y="82296"/>
                      <a:pt x="117393" y="107711"/>
                    </a:cubicBezTo>
                    <a:cubicBezTo>
                      <a:pt x="117393" y="136757"/>
                      <a:pt x="98634" y="156120"/>
                      <a:pt x="54461" y="156120"/>
                    </a:cubicBezTo>
                    <a:cubicBezTo>
                      <a:pt x="31466" y="155515"/>
                      <a:pt x="12102" y="151279"/>
                      <a:pt x="0" y="145833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4" name="Vrije vorm: vorm 433">
                <a:extLst>
                  <a:ext uri="{FF2B5EF4-FFF2-40B4-BE49-F238E27FC236}">
                    <a16:creationId xmlns:a16="http://schemas.microsoft.com/office/drawing/2014/main" id="{31E30D5B-EBCA-0513-672E-E187D78773E3}"/>
                  </a:ext>
                </a:extLst>
              </p:cNvPr>
              <p:cNvSpPr/>
              <p:nvPr/>
            </p:nvSpPr>
            <p:spPr>
              <a:xfrm>
                <a:off x="543936" y="2652687"/>
                <a:ext cx="24204" cy="115577"/>
              </a:xfrm>
              <a:custGeom>
                <a:avLst/>
                <a:gdLst>
                  <a:gd name="connsiteX0" fmla="*/ 0 w 24204"/>
                  <a:gd name="connsiteY0" fmla="*/ 115578 h 115577"/>
                  <a:gd name="connsiteX1" fmla="*/ 12102 w 24204"/>
                  <a:gd name="connsiteY1" fmla="*/ 85322 h 115577"/>
                  <a:gd name="connsiteX2" fmla="*/ 12102 w 24204"/>
                  <a:gd name="connsiteY2" fmla="*/ 31466 h 115577"/>
                  <a:gd name="connsiteX3" fmla="*/ 12102 w 24204"/>
                  <a:gd name="connsiteY3" fmla="*/ 0 h 115577"/>
                  <a:gd name="connsiteX4" fmla="*/ 24205 w 24204"/>
                  <a:gd name="connsiteY4" fmla="*/ 0 h 115577"/>
                  <a:gd name="connsiteX5" fmla="*/ 24205 w 24204"/>
                  <a:gd name="connsiteY5" fmla="*/ 31466 h 115577"/>
                  <a:gd name="connsiteX6" fmla="*/ 24205 w 24204"/>
                  <a:gd name="connsiteY6" fmla="*/ 55066 h 115577"/>
                  <a:gd name="connsiteX7" fmla="*/ 24205 w 24204"/>
                  <a:gd name="connsiteY7" fmla="*/ 86532 h 115577"/>
                  <a:gd name="connsiteX8" fmla="*/ 12102 w 24204"/>
                  <a:gd name="connsiteY8" fmla="*/ 115578 h 115577"/>
                  <a:gd name="connsiteX9" fmla="*/ 0 w 24204"/>
                  <a:gd name="connsiteY9" fmla="*/ 115578 h 11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04" h="115577">
                    <a:moveTo>
                      <a:pt x="0" y="115578"/>
                    </a:moveTo>
                    <a:cubicBezTo>
                      <a:pt x="7866" y="107106"/>
                      <a:pt x="12102" y="98634"/>
                      <a:pt x="12102" y="85322"/>
                    </a:cubicBezTo>
                    <a:lnTo>
                      <a:pt x="12102" y="31466"/>
                    </a:lnTo>
                    <a:lnTo>
                      <a:pt x="12102" y="0"/>
                    </a:lnTo>
                    <a:lnTo>
                      <a:pt x="24205" y="0"/>
                    </a:lnTo>
                    <a:lnTo>
                      <a:pt x="24205" y="31466"/>
                    </a:lnTo>
                    <a:lnTo>
                      <a:pt x="24205" y="55066"/>
                    </a:lnTo>
                    <a:lnTo>
                      <a:pt x="24205" y="86532"/>
                    </a:lnTo>
                    <a:cubicBezTo>
                      <a:pt x="24205" y="101055"/>
                      <a:pt x="18759" y="109526"/>
                      <a:pt x="12102" y="115578"/>
                    </a:cubicBezTo>
                    <a:lnTo>
                      <a:pt x="0" y="11557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5" name="Vrije vorm: vorm 434">
                <a:extLst>
                  <a:ext uri="{FF2B5EF4-FFF2-40B4-BE49-F238E27FC236}">
                    <a16:creationId xmlns:a16="http://schemas.microsoft.com/office/drawing/2014/main" id="{926C91AB-B5E7-74AD-DDBE-57BFB1F6250F}"/>
                  </a:ext>
                </a:extLst>
              </p:cNvPr>
              <p:cNvSpPr/>
              <p:nvPr/>
            </p:nvSpPr>
            <p:spPr>
              <a:xfrm>
                <a:off x="586899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6" y="69589"/>
                      <a:pt x="33887" y="69589"/>
                    </a:cubicBezTo>
                    <a:cubicBezTo>
                      <a:pt x="12102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8409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6" name="Vrije vorm: vorm 435">
                <a:extLst>
                  <a:ext uri="{FF2B5EF4-FFF2-40B4-BE49-F238E27FC236}">
                    <a16:creationId xmlns:a16="http://schemas.microsoft.com/office/drawing/2014/main" id="{473FA980-0175-12E7-D4DC-DA76E434B173}"/>
                  </a:ext>
                </a:extLst>
              </p:cNvPr>
              <p:cNvSpPr/>
              <p:nvPr/>
            </p:nvSpPr>
            <p:spPr>
              <a:xfrm>
                <a:off x="669800" y="2680523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9 w 54460"/>
                  <a:gd name="connsiteY7" fmla="*/ 44779 h 68378"/>
                  <a:gd name="connsiteX8" fmla="*/ 43569 w 54460"/>
                  <a:gd name="connsiteY8" fmla="*/ 29651 h 68378"/>
                  <a:gd name="connsiteX9" fmla="*/ 43569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174 w 54460"/>
                  <a:gd name="connsiteY15" fmla="*/ 55066 h 68378"/>
                  <a:gd name="connsiteX16" fmla="*/ 42963 w 54460"/>
                  <a:gd name="connsiteY16" fmla="*/ 55066 h 68378"/>
                  <a:gd name="connsiteX17" fmla="*/ 19969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9" y="44779"/>
                    </a:cubicBezTo>
                    <a:lnTo>
                      <a:pt x="43569" y="29651"/>
                    </a:lnTo>
                    <a:lnTo>
                      <a:pt x="43569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174" y="55066"/>
                    </a:lnTo>
                    <a:lnTo>
                      <a:pt x="42963" y="55066"/>
                    </a:lnTo>
                    <a:cubicBezTo>
                      <a:pt x="38727" y="61117"/>
                      <a:pt x="30861" y="68378"/>
                      <a:pt x="19969" y="68378"/>
                    </a:cubicBezTo>
                    <a:cubicBezTo>
                      <a:pt x="6051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7" name="Vrije vorm: vorm 436">
                <a:extLst>
                  <a:ext uri="{FF2B5EF4-FFF2-40B4-BE49-F238E27FC236}">
                    <a16:creationId xmlns:a16="http://schemas.microsoft.com/office/drawing/2014/main" id="{36B6178C-1409-F8CF-D5A7-E8FBE67BDB1D}"/>
                  </a:ext>
                </a:extLst>
              </p:cNvPr>
              <p:cNvSpPr/>
              <p:nvPr/>
            </p:nvSpPr>
            <p:spPr>
              <a:xfrm>
                <a:off x="737573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2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6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2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1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6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8" name="Vrije vorm: vorm 437">
                <a:extLst>
                  <a:ext uri="{FF2B5EF4-FFF2-40B4-BE49-F238E27FC236}">
                    <a16:creationId xmlns:a16="http://schemas.microsoft.com/office/drawing/2014/main" id="{09EE1CFC-E71E-0690-4DF1-368D616DF27B}"/>
                  </a:ext>
                </a:extLst>
              </p:cNvPr>
              <p:cNvSpPr/>
              <p:nvPr/>
            </p:nvSpPr>
            <p:spPr>
              <a:xfrm>
                <a:off x="869489" y="2680523"/>
                <a:ext cx="99844" cy="67168"/>
              </a:xfrm>
              <a:custGeom>
                <a:avLst/>
                <a:gdLst>
                  <a:gd name="connsiteX0" fmla="*/ 21784 w 99844"/>
                  <a:gd name="connsiteY0" fmla="*/ 66563 h 67168"/>
                  <a:gd name="connsiteX1" fmla="*/ 13313 w 99844"/>
                  <a:gd name="connsiteY1" fmla="*/ 41148 h 67168"/>
                  <a:gd name="connsiteX2" fmla="*/ 9682 w 99844"/>
                  <a:gd name="connsiteY2" fmla="*/ 29651 h 67168"/>
                  <a:gd name="connsiteX3" fmla="*/ 0 w 99844"/>
                  <a:gd name="connsiteY3" fmla="*/ 605 h 67168"/>
                  <a:gd name="connsiteX4" fmla="*/ 11497 w 99844"/>
                  <a:gd name="connsiteY4" fmla="*/ 0 h 67168"/>
                  <a:gd name="connsiteX5" fmla="*/ 21784 w 99844"/>
                  <a:gd name="connsiteY5" fmla="*/ 34492 h 67168"/>
                  <a:gd name="connsiteX6" fmla="*/ 27835 w 99844"/>
                  <a:gd name="connsiteY6" fmla="*/ 55066 h 67168"/>
                  <a:gd name="connsiteX7" fmla="*/ 29046 w 99844"/>
                  <a:gd name="connsiteY7" fmla="*/ 55066 h 67168"/>
                  <a:gd name="connsiteX8" fmla="*/ 35097 w 99844"/>
                  <a:gd name="connsiteY8" fmla="*/ 33887 h 67168"/>
                  <a:gd name="connsiteX9" fmla="*/ 44779 w 99844"/>
                  <a:gd name="connsiteY9" fmla="*/ 605 h 67168"/>
                  <a:gd name="connsiteX10" fmla="*/ 55671 w 99844"/>
                  <a:gd name="connsiteY10" fmla="*/ 605 h 67168"/>
                  <a:gd name="connsiteX11" fmla="*/ 65353 w 99844"/>
                  <a:gd name="connsiteY11" fmla="*/ 33887 h 67168"/>
                  <a:gd name="connsiteX12" fmla="*/ 71404 w 99844"/>
                  <a:gd name="connsiteY12" fmla="*/ 55066 h 67168"/>
                  <a:gd name="connsiteX13" fmla="*/ 72614 w 99844"/>
                  <a:gd name="connsiteY13" fmla="*/ 55066 h 67168"/>
                  <a:gd name="connsiteX14" fmla="*/ 78665 w 99844"/>
                  <a:gd name="connsiteY14" fmla="*/ 33887 h 67168"/>
                  <a:gd name="connsiteX15" fmla="*/ 88347 w 99844"/>
                  <a:gd name="connsiteY15" fmla="*/ 1210 h 67168"/>
                  <a:gd name="connsiteX16" fmla="*/ 99844 w 99844"/>
                  <a:gd name="connsiteY16" fmla="*/ 1210 h 67168"/>
                  <a:gd name="connsiteX17" fmla="*/ 90162 w 99844"/>
                  <a:gd name="connsiteY17" fmla="*/ 30256 h 67168"/>
                  <a:gd name="connsiteX18" fmla="*/ 86532 w 99844"/>
                  <a:gd name="connsiteY18" fmla="*/ 41753 h 67168"/>
                  <a:gd name="connsiteX19" fmla="*/ 78060 w 99844"/>
                  <a:gd name="connsiteY19" fmla="*/ 67168 h 67168"/>
                  <a:gd name="connsiteX20" fmla="*/ 65353 w 99844"/>
                  <a:gd name="connsiteY20" fmla="*/ 67168 h 67168"/>
                  <a:gd name="connsiteX21" fmla="*/ 55671 w 99844"/>
                  <a:gd name="connsiteY21" fmla="*/ 35702 h 67168"/>
                  <a:gd name="connsiteX22" fmla="*/ 49620 w 99844"/>
                  <a:gd name="connsiteY22" fmla="*/ 16338 h 67168"/>
                  <a:gd name="connsiteX23" fmla="*/ 48409 w 99844"/>
                  <a:gd name="connsiteY23" fmla="*/ 16338 h 67168"/>
                  <a:gd name="connsiteX24" fmla="*/ 42963 w 99844"/>
                  <a:gd name="connsiteY24" fmla="*/ 35702 h 67168"/>
                  <a:gd name="connsiteX25" fmla="*/ 33887 w 99844"/>
                  <a:gd name="connsiteY25" fmla="*/ 67168 h 67168"/>
                  <a:gd name="connsiteX26" fmla="*/ 21784 w 99844"/>
                  <a:gd name="connsiteY26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9844" h="67168">
                    <a:moveTo>
                      <a:pt x="21784" y="66563"/>
                    </a:moveTo>
                    <a:cubicBezTo>
                      <a:pt x="18759" y="58091"/>
                      <a:pt x="16338" y="50225"/>
                      <a:pt x="13313" y="41148"/>
                    </a:cubicBezTo>
                    <a:lnTo>
                      <a:pt x="9682" y="29651"/>
                    </a:lnTo>
                    <a:cubicBezTo>
                      <a:pt x="6656" y="19969"/>
                      <a:pt x="3631" y="10287"/>
                      <a:pt x="0" y="605"/>
                    </a:cubicBezTo>
                    <a:lnTo>
                      <a:pt x="11497" y="0"/>
                    </a:lnTo>
                    <a:cubicBezTo>
                      <a:pt x="14523" y="10892"/>
                      <a:pt x="18759" y="23600"/>
                      <a:pt x="21784" y="34492"/>
                    </a:cubicBezTo>
                    <a:lnTo>
                      <a:pt x="27835" y="55066"/>
                    </a:lnTo>
                    <a:lnTo>
                      <a:pt x="29046" y="55066"/>
                    </a:lnTo>
                    <a:lnTo>
                      <a:pt x="35097" y="33887"/>
                    </a:lnTo>
                    <a:cubicBezTo>
                      <a:pt x="38122" y="22995"/>
                      <a:pt x="41148" y="12102"/>
                      <a:pt x="44779" y="605"/>
                    </a:cubicBezTo>
                    <a:lnTo>
                      <a:pt x="55671" y="605"/>
                    </a:lnTo>
                    <a:lnTo>
                      <a:pt x="65353" y="33887"/>
                    </a:lnTo>
                    <a:lnTo>
                      <a:pt x="71404" y="55066"/>
                    </a:lnTo>
                    <a:lnTo>
                      <a:pt x="72614" y="55066"/>
                    </a:lnTo>
                    <a:lnTo>
                      <a:pt x="78665" y="33887"/>
                    </a:lnTo>
                    <a:cubicBezTo>
                      <a:pt x="81691" y="22995"/>
                      <a:pt x="85322" y="10892"/>
                      <a:pt x="88347" y="1210"/>
                    </a:cubicBezTo>
                    <a:lnTo>
                      <a:pt x="99844" y="1210"/>
                    </a:lnTo>
                    <a:cubicBezTo>
                      <a:pt x="96819" y="10892"/>
                      <a:pt x="93793" y="20574"/>
                      <a:pt x="90162" y="30256"/>
                    </a:cubicBezTo>
                    <a:lnTo>
                      <a:pt x="86532" y="41753"/>
                    </a:lnTo>
                    <a:cubicBezTo>
                      <a:pt x="83506" y="50225"/>
                      <a:pt x="81086" y="58696"/>
                      <a:pt x="78060" y="67168"/>
                    </a:cubicBezTo>
                    <a:lnTo>
                      <a:pt x="65353" y="67168"/>
                    </a:lnTo>
                    <a:cubicBezTo>
                      <a:pt x="62327" y="56881"/>
                      <a:pt x="58696" y="45384"/>
                      <a:pt x="55671" y="35702"/>
                    </a:cubicBezTo>
                    <a:lnTo>
                      <a:pt x="49620" y="16338"/>
                    </a:lnTo>
                    <a:lnTo>
                      <a:pt x="48409" y="16338"/>
                    </a:lnTo>
                    <a:lnTo>
                      <a:pt x="42963" y="35702"/>
                    </a:lnTo>
                    <a:cubicBezTo>
                      <a:pt x="39938" y="45384"/>
                      <a:pt x="36912" y="56881"/>
                      <a:pt x="33887" y="67168"/>
                    </a:cubicBezTo>
                    <a:lnTo>
                      <a:pt x="21784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39" name="Vrije vorm: vorm 438">
                <a:extLst>
                  <a:ext uri="{FF2B5EF4-FFF2-40B4-BE49-F238E27FC236}">
                    <a16:creationId xmlns:a16="http://schemas.microsoft.com/office/drawing/2014/main" id="{406FE18F-4865-BFC7-5ABF-7FED834B3436}"/>
                  </a:ext>
                </a:extLst>
              </p:cNvPr>
              <p:cNvSpPr/>
              <p:nvPr/>
            </p:nvSpPr>
            <p:spPr>
              <a:xfrm>
                <a:off x="976595" y="2679312"/>
                <a:ext cx="57939" cy="68983"/>
              </a:xfrm>
              <a:custGeom>
                <a:avLst/>
                <a:gdLst>
                  <a:gd name="connsiteX0" fmla="*/ 57486 w 57939"/>
                  <a:gd name="connsiteY0" fmla="*/ 36912 h 68983"/>
                  <a:gd name="connsiteX1" fmla="*/ 11497 w 57939"/>
                  <a:gd name="connsiteY1" fmla="*/ 36912 h 68983"/>
                  <a:gd name="connsiteX2" fmla="*/ 35702 w 57939"/>
                  <a:gd name="connsiteY2" fmla="*/ 59301 h 68983"/>
                  <a:gd name="connsiteX3" fmla="*/ 55671 w 57939"/>
                  <a:gd name="connsiteY3" fmla="*/ 54461 h 68983"/>
                  <a:gd name="connsiteX4" fmla="*/ 56276 w 57939"/>
                  <a:gd name="connsiteY4" fmla="*/ 64142 h 68983"/>
                  <a:gd name="connsiteX5" fmla="*/ 34492 w 57939"/>
                  <a:gd name="connsiteY5" fmla="*/ 68983 h 68983"/>
                  <a:gd name="connsiteX6" fmla="*/ 0 w 57939"/>
                  <a:gd name="connsiteY6" fmla="*/ 33886 h 68983"/>
                  <a:gd name="connsiteX7" fmla="*/ 30256 w 57939"/>
                  <a:gd name="connsiteY7" fmla="*/ 0 h 68983"/>
                  <a:gd name="connsiteX8" fmla="*/ 57486 w 57939"/>
                  <a:gd name="connsiteY8" fmla="*/ 28440 h 68983"/>
                  <a:gd name="connsiteX9" fmla="*/ 57486 w 57939"/>
                  <a:gd name="connsiteY9" fmla="*/ 36912 h 68983"/>
                  <a:gd name="connsiteX10" fmla="*/ 12102 w 57939"/>
                  <a:gd name="connsiteY10" fmla="*/ 29046 h 68983"/>
                  <a:gd name="connsiteX11" fmla="*/ 48409 w 57939"/>
                  <a:gd name="connsiteY11" fmla="*/ 28440 h 68983"/>
                  <a:gd name="connsiteX12" fmla="*/ 48409 w 57939"/>
                  <a:gd name="connsiteY12" fmla="*/ 27835 h 68983"/>
                  <a:gd name="connsiteX13" fmla="*/ 31466 w 57939"/>
                  <a:gd name="connsiteY13" fmla="*/ 8472 h 68983"/>
                  <a:gd name="connsiteX14" fmla="*/ 12102 w 57939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939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8091" y="34492"/>
                      <a:pt x="57486" y="36912"/>
                    </a:cubicBezTo>
                    <a:close/>
                    <a:moveTo>
                      <a:pt x="12102" y="29046"/>
                    </a:moveTo>
                    <a:lnTo>
                      <a:pt x="48409" y="28440"/>
                    </a:lnTo>
                    <a:lnTo>
                      <a:pt x="48409" y="27835"/>
                    </a:lnTo>
                    <a:cubicBezTo>
                      <a:pt x="48409" y="15128"/>
                      <a:pt x="41753" y="8472"/>
                      <a:pt x="31466" y="8472"/>
                    </a:cubicBezTo>
                    <a:cubicBezTo>
                      <a:pt x="20574" y="9077"/>
                      <a:pt x="13312" y="16943"/>
                      <a:pt x="12102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0" name="Vrije vorm: vorm 439">
                <a:extLst>
                  <a:ext uri="{FF2B5EF4-FFF2-40B4-BE49-F238E27FC236}">
                    <a16:creationId xmlns:a16="http://schemas.microsoft.com/office/drawing/2014/main" id="{C38A27DF-EDA0-38BA-D6D1-CD9CA5604AE6}"/>
                  </a:ext>
                </a:extLst>
              </p:cNvPr>
              <p:cNvSpPr/>
              <p:nvPr/>
            </p:nvSpPr>
            <p:spPr>
              <a:xfrm>
                <a:off x="1052235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1" name="Vrije vorm: vorm 440">
                <a:extLst>
                  <a:ext uri="{FF2B5EF4-FFF2-40B4-BE49-F238E27FC236}">
                    <a16:creationId xmlns:a16="http://schemas.microsoft.com/office/drawing/2014/main" id="{1EA2D644-9EF3-F7E1-B1EE-D2DE50B63D62}"/>
                  </a:ext>
                </a:extLst>
              </p:cNvPr>
              <p:cNvSpPr/>
              <p:nvPr/>
            </p:nvSpPr>
            <p:spPr>
              <a:xfrm>
                <a:off x="110548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9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287 w 58091"/>
                  <a:gd name="connsiteY5" fmla="*/ 68983 h 98634"/>
                  <a:gd name="connsiteX6" fmla="*/ 10287 w 58091"/>
                  <a:gd name="connsiteY6" fmla="*/ 70799 h 98634"/>
                  <a:gd name="connsiteX7" fmla="*/ 10287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9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287" y="68983"/>
                    </a:lnTo>
                    <a:lnTo>
                      <a:pt x="10287" y="70799"/>
                    </a:lnTo>
                    <a:lnTo>
                      <a:pt x="10287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2" name="Vrije vorm: vorm 441">
                <a:extLst>
                  <a:ext uri="{FF2B5EF4-FFF2-40B4-BE49-F238E27FC236}">
                    <a16:creationId xmlns:a16="http://schemas.microsoft.com/office/drawing/2014/main" id="{A84DBA15-C12E-798E-A1E1-E29FCE12D20D}"/>
                  </a:ext>
                </a:extLst>
              </p:cNvPr>
              <p:cNvSpPr/>
              <p:nvPr/>
            </p:nvSpPr>
            <p:spPr>
              <a:xfrm>
                <a:off x="1177494" y="2679312"/>
                <a:ext cx="60511" cy="93793"/>
              </a:xfrm>
              <a:custGeom>
                <a:avLst/>
                <a:gdLst>
                  <a:gd name="connsiteX0" fmla="*/ 0 w 60511"/>
                  <a:gd name="connsiteY0" fmla="*/ 93793 h 93793"/>
                  <a:gd name="connsiteX1" fmla="*/ 0 w 60511"/>
                  <a:gd name="connsiteY1" fmla="*/ 64142 h 93793"/>
                  <a:gd name="connsiteX2" fmla="*/ 0 w 60511"/>
                  <a:gd name="connsiteY2" fmla="*/ 32071 h 93793"/>
                  <a:gd name="connsiteX3" fmla="*/ 0 w 60511"/>
                  <a:gd name="connsiteY3" fmla="*/ 1815 h 93793"/>
                  <a:gd name="connsiteX4" fmla="*/ 10287 w 60511"/>
                  <a:gd name="connsiteY4" fmla="*/ 1210 h 93793"/>
                  <a:gd name="connsiteX5" fmla="*/ 10287 w 60511"/>
                  <a:gd name="connsiteY5" fmla="*/ 9682 h 93793"/>
                  <a:gd name="connsiteX6" fmla="*/ 11497 w 60511"/>
                  <a:gd name="connsiteY6" fmla="*/ 9682 h 93793"/>
                  <a:gd name="connsiteX7" fmla="*/ 32071 w 60511"/>
                  <a:gd name="connsiteY7" fmla="*/ 0 h 93793"/>
                  <a:gd name="connsiteX8" fmla="*/ 60512 w 60511"/>
                  <a:gd name="connsiteY8" fmla="*/ 34492 h 93793"/>
                  <a:gd name="connsiteX9" fmla="*/ 32071 w 60511"/>
                  <a:gd name="connsiteY9" fmla="*/ 68983 h 93793"/>
                  <a:gd name="connsiteX10" fmla="*/ 11497 w 60511"/>
                  <a:gd name="connsiteY10" fmla="*/ 59301 h 93793"/>
                  <a:gd name="connsiteX11" fmla="*/ 10287 w 60511"/>
                  <a:gd name="connsiteY11" fmla="*/ 59301 h 93793"/>
                  <a:gd name="connsiteX12" fmla="*/ 10287 w 60511"/>
                  <a:gd name="connsiteY12" fmla="*/ 64747 h 93793"/>
                  <a:gd name="connsiteX13" fmla="*/ 10287 w 60511"/>
                  <a:gd name="connsiteY13" fmla="*/ 93188 h 93793"/>
                  <a:gd name="connsiteX14" fmla="*/ 0 w 60511"/>
                  <a:gd name="connsiteY14" fmla="*/ 93793 h 93793"/>
                  <a:gd name="connsiteX15" fmla="*/ 49620 w 60511"/>
                  <a:gd name="connsiteY15" fmla="*/ 34492 h 93793"/>
                  <a:gd name="connsiteX16" fmla="*/ 29046 w 60511"/>
                  <a:gd name="connsiteY16" fmla="*/ 10287 h 93793"/>
                  <a:gd name="connsiteX17" fmla="*/ 11497 w 60511"/>
                  <a:gd name="connsiteY17" fmla="*/ 19364 h 93793"/>
                  <a:gd name="connsiteX18" fmla="*/ 11497 w 60511"/>
                  <a:gd name="connsiteY18" fmla="*/ 49014 h 93793"/>
                  <a:gd name="connsiteX19" fmla="*/ 29651 w 60511"/>
                  <a:gd name="connsiteY19" fmla="*/ 59907 h 93793"/>
                  <a:gd name="connsiteX20" fmla="*/ 49620 w 60511"/>
                  <a:gd name="connsiteY20" fmla="*/ 34492 h 9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0511" h="93793">
                    <a:moveTo>
                      <a:pt x="0" y="93793"/>
                    </a:moveTo>
                    <a:lnTo>
                      <a:pt x="0" y="6414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10287" y="1210"/>
                    </a:lnTo>
                    <a:lnTo>
                      <a:pt x="10287" y="9682"/>
                    </a:lnTo>
                    <a:lnTo>
                      <a:pt x="11497" y="9682"/>
                    </a:lnTo>
                    <a:cubicBezTo>
                      <a:pt x="15128" y="4236"/>
                      <a:pt x="22995" y="0"/>
                      <a:pt x="32071" y="0"/>
                    </a:cubicBezTo>
                    <a:cubicBezTo>
                      <a:pt x="50225" y="0"/>
                      <a:pt x="60512" y="14523"/>
                      <a:pt x="60512" y="34492"/>
                    </a:cubicBezTo>
                    <a:cubicBezTo>
                      <a:pt x="60512" y="53250"/>
                      <a:pt x="51435" y="68983"/>
                      <a:pt x="32071" y="68983"/>
                    </a:cubicBezTo>
                    <a:cubicBezTo>
                      <a:pt x="22995" y="68983"/>
                      <a:pt x="16338" y="65353"/>
                      <a:pt x="11497" y="59301"/>
                    </a:cubicBezTo>
                    <a:lnTo>
                      <a:pt x="10287" y="59301"/>
                    </a:lnTo>
                    <a:lnTo>
                      <a:pt x="10287" y="64747"/>
                    </a:lnTo>
                    <a:lnTo>
                      <a:pt x="10287" y="93188"/>
                    </a:lnTo>
                    <a:lnTo>
                      <a:pt x="0" y="93793"/>
                    </a:lnTo>
                    <a:close/>
                    <a:moveTo>
                      <a:pt x="49620" y="34492"/>
                    </a:moveTo>
                    <a:cubicBezTo>
                      <a:pt x="49620" y="21179"/>
                      <a:pt x="42963" y="10287"/>
                      <a:pt x="29046" y="10287"/>
                    </a:cubicBezTo>
                    <a:cubicBezTo>
                      <a:pt x="21784" y="10287"/>
                      <a:pt x="15128" y="13312"/>
                      <a:pt x="11497" y="19364"/>
                    </a:cubicBezTo>
                    <a:lnTo>
                      <a:pt x="11497" y="49014"/>
                    </a:lnTo>
                    <a:cubicBezTo>
                      <a:pt x="15733" y="55671"/>
                      <a:pt x="21179" y="59907"/>
                      <a:pt x="29651" y="59907"/>
                    </a:cubicBezTo>
                    <a:cubicBezTo>
                      <a:pt x="43569" y="59301"/>
                      <a:pt x="49620" y="47199"/>
                      <a:pt x="4962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3" name="Vrije vorm: vorm 442">
                <a:extLst>
                  <a:ext uri="{FF2B5EF4-FFF2-40B4-BE49-F238E27FC236}">
                    <a16:creationId xmlns:a16="http://schemas.microsoft.com/office/drawing/2014/main" id="{8A238F08-AA47-0E64-A177-05E104E80BEC}"/>
                  </a:ext>
                </a:extLst>
              </p:cNvPr>
              <p:cNvSpPr/>
              <p:nvPr/>
            </p:nvSpPr>
            <p:spPr>
              <a:xfrm>
                <a:off x="1256764" y="2649057"/>
                <a:ext cx="10892" cy="98634"/>
              </a:xfrm>
              <a:custGeom>
                <a:avLst/>
                <a:gdLst>
                  <a:gd name="connsiteX0" fmla="*/ 0 w 10892"/>
                  <a:gd name="connsiteY0" fmla="*/ 98029 h 98634"/>
                  <a:gd name="connsiteX1" fmla="*/ 0 w 10892"/>
                  <a:gd name="connsiteY1" fmla="*/ 68983 h 98634"/>
                  <a:gd name="connsiteX2" fmla="*/ 0 w 10892"/>
                  <a:gd name="connsiteY2" fmla="*/ 32676 h 98634"/>
                  <a:gd name="connsiteX3" fmla="*/ 0 w 10892"/>
                  <a:gd name="connsiteY3" fmla="*/ 1210 h 98634"/>
                  <a:gd name="connsiteX4" fmla="*/ 10892 w 10892"/>
                  <a:gd name="connsiteY4" fmla="*/ 0 h 98634"/>
                  <a:gd name="connsiteX5" fmla="*/ 10892 w 10892"/>
                  <a:gd name="connsiteY5" fmla="*/ 33281 h 98634"/>
                  <a:gd name="connsiteX6" fmla="*/ 10892 w 10892"/>
                  <a:gd name="connsiteY6" fmla="*/ 69589 h 98634"/>
                  <a:gd name="connsiteX7" fmla="*/ 10892 w 10892"/>
                  <a:gd name="connsiteY7" fmla="*/ 98634 h 98634"/>
                  <a:gd name="connsiteX8" fmla="*/ 0 w 10892"/>
                  <a:gd name="connsiteY8" fmla="*/ 98634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92" h="98634">
                    <a:moveTo>
                      <a:pt x="0" y="98029"/>
                    </a:move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9589"/>
                    </a:lnTo>
                    <a:lnTo>
                      <a:pt x="10892" y="98634"/>
                    </a:lnTo>
                    <a:lnTo>
                      <a:pt x="0" y="9863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4" name="Vrije vorm: vorm 443">
                <a:extLst>
                  <a:ext uri="{FF2B5EF4-FFF2-40B4-BE49-F238E27FC236}">
                    <a16:creationId xmlns:a16="http://schemas.microsoft.com/office/drawing/2014/main" id="{05A93DAB-D5FD-90F7-68A1-808C71D8C6C8}"/>
                  </a:ext>
                </a:extLst>
              </p:cNvPr>
              <p:cNvSpPr/>
              <p:nvPr/>
            </p:nvSpPr>
            <p:spPr>
              <a:xfrm>
                <a:off x="1285205" y="2679312"/>
                <a:ext cx="57755" cy="68983"/>
              </a:xfrm>
              <a:custGeom>
                <a:avLst/>
                <a:gdLst>
                  <a:gd name="connsiteX0" fmla="*/ 57486 w 57755"/>
                  <a:gd name="connsiteY0" fmla="*/ 36912 h 68983"/>
                  <a:gd name="connsiteX1" fmla="*/ 11497 w 57755"/>
                  <a:gd name="connsiteY1" fmla="*/ 36912 h 68983"/>
                  <a:gd name="connsiteX2" fmla="*/ 35702 w 57755"/>
                  <a:gd name="connsiteY2" fmla="*/ 59301 h 68983"/>
                  <a:gd name="connsiteX3" fmla="*/ 55671 w 57755"/>
                  <a:gd name="connsiteY3" fmla="*/ 54461 h 68983"/>
                  <a:gd name="connsiteX4" fmla="*/ 56276 w 57755"/>
                  <a:gd name="connsiteY4" fmla="*/ 64142 h 68983"/>
                  <a:gd name="connsiteX5" fmla="*/ 34492 w 57755"/>
                  <a:gd name="connsiteY5" fmla="*/ 68983 h 68983"/>
                  <a:gd name="connsiteX6" fmla="*/ 0 w 57755"/>
                  <a:gd name="connsiteY6" fmla="*/ 33886 h 68983"/>
                  <a:gd name="connsiteX7" fmla="*/ 30256 w 57755"/>
                  <a:gd name="connsiteY7" fmla="*/ 0 h 68983"/>
                  <a:gd name="connsiteX8" fmla="*/ 57486 w 57755"/>
                  <a:gd name="connsiteY8" fmla="*/ 28440 h 68983"/>
                  <a:gd name="connsiteX9" fmla="*/ 57486 w 57755"/>
                  <a:gd name="connsiteY9" fmla="*/ 36912 h 68983"/>
                  <a:gd name="connsiteX10" fmla="*/ 11497 w 57755"/>
                  <a:gd name="connsiteY10" fmla="*/ 29046 h 68983"/>
                  <a:gd name="connsiteX11" fmla="*/ 47804 w 57755"/>
                  <a:gd name="connsiteY11" fmla="*/ 28440 h 68983"/>
                  <a:gd name="connsiteX12" fmla="*/ 47804 w 57755"/>
                  <a:gd name="connsiteY12" fmla="*/ 27835 h 68983"/>
                  <a:gd name="connsiteX13" fmla="*/ 30861 w 57755"/>
                  <a:gd name="connsiteY13" fmla="*/ 8472 h 68983"/>
                  <a:gd name="connsiteX14" fmla="*/ 11497 w 57755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755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5" name="Vrije vorm: vorm 444">
                <a:extLst>
                  <a:ext uri="{FF2B5EF4-FFF2-40B4-BE49-F238E27FC236}">
                    <a16:creationId xmlns:a16="http://schemas.microsoft.com/office/drawing/2014/main" id="{25403F48-6FC3-06C4-2B19-44581E38E672}"/>
                  </a:ext>
                </a:extLst>
              </p:cNvPr>
              <p:cNvSpPr/>
              <p:nvPr/>
            </p:nvSpPr>
            <p:spPr>
              <a:xfrm>
                <a:off x="1360845" y="2648451"/>
                <a:ext cx="58091" cy="98634"/>
              </a:xfrm>
              <a:custGeom>
                <a:avLst/>
                <a:gdLst>
                  <a:gd name="connsiteX0" fmla="*/ 34492 w 58091"/>
                  <a:gd name="connsiteY0" fmla="*/ 75035 h 98634"/>
                  <a:gd name="connsiteX1" fmla="*/ 58091 w 58091"/>
                  <a:gd name="connsiteY1" fmla="*/ 98634 h 98634"/>
                  <a:gd name="connsiteX2" fmla="*/ 43568 w 58091"/>
                  <a:gd name="connsiteY2" fmla="*/ 98634 h 98634"/>
                  <a:gd name="connsiteX3" fmla="*/ 25415 w 58091"/>
                  <a:gd name="connsiteY3" fmla="*/ 80481 h 98634"/>
                  <a:gd name="connsiteX4" fmla="*/ 13918 w 58091"/>
                  <a:gd name="connsiteY4" fmla="*/ 68983 h 98634"/>
                  <a:gd name="connsiteX5" fmla="*/ 10892 w 58091"/>
                  <a:gd name="connsiteY5" fmla="*/ 68983 h 98634"/>
                  <a:gd name="connsiteX6" fmla="*/ 10892 w 58091"/>
                  <a:gd name="connsiteY6" fmla="*/ 70799 h 98634"/>
                  <a:gd name="connsiteX7" fmla="*/ 10892 w 58091"/>
                  <a:gd name="connsiteY7" fmla="*/ 98029 h 98634"/>
                  <a:gd name="connsiteX8" fmla="*/ 0 w 58091"/>
                  <a:gd name="connsiteY8" fmla="*/ 98029 h 98634"/>
                  <a:gd name="connsiteX9" fmla="*/ 0 w 58091"/>
                  <a:gd name="connsiteY9" fmla="*/ 68983 h 98634"/>
                  <a:gd name="connsiteX10" fmla="*/ 0 w 58091"/>
                  <a:gd name="connsiteY10" fmla="*/ 32676 h 98634"/>
                  <a:gd name="connsiteX11" fmla="*/ 0 w 58091"/>
                  <a:gd name="connsiteY11" fmla="*/ 1210 h 98634"/>
                  <a:gd name="connsiteX12" fmla="*/ 10892 w 58091"/>
                  <a:gd name="connsiteY12" fmla="*/ 0 h 98634"/>
                  <a:gd name="connsiteX13" fmla="*/ 10892 w 58091"/>
                  <a:gd name="connsiteY13" fmla="*/ 33281 h 98634"/>
                  <a:gd name="connsiteX14" fmla="*/ 10892 w 58091"/>
                  <a:gd name="connsiteY14" fmla="*/ 61722 h 98634"/>
                  <a:gd name="connsiteX15" fmla="*/ 15128 w 58091"/>
                  <a:gd name="connsiteY15" fmla="*/ 61722 h 98634"/>
                  <a:gd name="connsiteX16" fmla="*/ 24810 w 58091"/>
                  <a:gd name="connsiteY16" fmla="*/ 51435 h 98634"/>
                  <a:gd name="connsiteX17" fmla="*/ 42358 w 58091"/>
                  <a:gd name="connsiteY17" fmla="*/ 32676 h 98634"/>
                  <a:gd name="connsiteX18" fmla="*/ 55671 w 58091"/>
                  <a:gd name="connsiteY18" fmla="*/ 32676 h 98634"/>
                  <a:gd name="connsiteX19" fmla="*/ 33281 w 58091"/>
                  <a:gd name="connsiteY19" fmla="*/ 55671 h 98634"/>
                  <a:gd name="connsiteX20" fmla="*/ 24205 w 58091"/>
                  <a:gd name="connsiteY20" fmla="*/ 64747 h 98634"/>
                  <a:gd name="connsiteX21" fmla="*/ 34492 w 58091"/>
                  <a:gd name="connsiteY21" fmla="*/ 7503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091" h="98634">
                    <a:moveTo>
                      <a:pt x="34492" y="75035"/>
                    </a:moveTo>
                    <a:cubicBezTo>
                      <a:pt x="42358" y="82901"/>
                      <a:pt x="50225" y="90768"/>
                      <a:pt x="58091" y="98634"/>
                    </a:cubicBezTo>
                    <a:lnTo>
                      <a:pt x="43568" y="98634"/>
                    </a:lnTo>
                    <a:cubicBezTo>
                      <a:pt x="37517" y="92583"/>
                      <a:pt x="31466" y="86532"/>
                      <a:pt x="25415" y="80481"/>
                    </a:cubicBezTo>
                    <a:lnTo>
                      <a:pt x="13918" y="68983"/>
                    </a:lnTo>
                    <a:lnTo>
                      <a:pt x="10892" y="68983"/>
                    </a:lnTo>
                    <a:lnTo>
                      <a:pt x="10892" y="70799"/>
                    </a:lnTo>
                    <a:lnTo>
                      <a:pt x="10892" y="98029"/>
                    </a:lnTo>
                    <a:lnTo>
                      <a:pt x="0" y="98029"/>
                    </a:lnTo>
                    <a:lnTo>
                      <a:pt x="0" y="68983"/>
                    </a:lnTo>
                    <a:lnTo>
                      <a:pt x="0" y="32676"/>
                    </a:lnTo>
                    <a:lnTo>
                      <a:pt x="0" y="1210"/>
                    </a:lnTo>
                    <a:lnTo>
                      <a:pt x="10892" y="0"/>
                    </a:lnTo>
                    <a:lnTo>
                      <a:pt x="10892" y="33281"/>
                    </a:lnTo>
                    <a:lnTo>
                      <a:pt x="10892" y="61722"/>
                    </a:lnTo>
                    <a:lnTo>
                      <a:pt x="15128" y="61722"/>
                    </a:lnTo>
                    <a:lnTo>
                      <a:pt x="24810" y="51435"/>
                    </a:lnTo>
                    <a:cubicBezTo>
                      <a:pt x="30861" y="45384"/>
                      <a:pt x="36307" y="38727"/>
                      <a:pt x="42358" y="32676"/>
                    </a:cubicBezTo>
                    <a:lnTo>
                      <a:pt x="55671" y="32676"/>
                    </a:lnTo>
                    <a:lnTo>
                      <a:pt x="33281" y="55671"/>
                    </a:lnTo>
                    <a:lnTo>
                      <a:pt x="24205" y="64747"/>
                    </a:lnTo>
                    <a:lnTo>
                      <a:pt x="34492" y="7503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6" name="Vrije vorm: vorm 445">
                <a:extLst>
                  <a:ext uri="{FF2B5EF4-FFF2-40B4-BE49-F238E27FC236}">
                    <a16:creationId xmlns:a16="http://schemas.microsoft.com/office/drawing/2014/main" id="{872D43C2-504C-5F64-7776-5843A1BB5190}"/>
                  </a:ext>
                </a:extLst>
              </p:cNvPr>
              <p:cNvSpPr/>
              <p:nvPr/>
            </p:nvSpPr>
            <p:spPr>
              <a:xfrm>
                <a:off x="1450402" y="2680523"/>
                <a:ext cx="61116" cy="67168"/>
              </a:xfrm>
              <a:custGeom>
                <a:avLst/>
                <a:gdLst>
                  <a:gd name="connsiteX0" fmla="*/ 24205 w 61116"/>
                  <a:gd name="connsiteY0" fmla="*/ 66563 h 67168"/>
                  <a:gd name="connsiteX1" fmla="*/ 15128 w 61116"/>
                  <a:gd name="connsiteY1" fmla="*/ 41753 h 67168"/>
                  <a:gd name="connsiteX2" fmla="*/ 10892 w 61116"/>
                  <a:gd name="connsiteY2" fmla="*/ 30256 h 67168"/>
                  <a:gd name="connsiteX3" fmla="*/ 0 w 61116"/>
                  <a:gd name="connsiteY3" fmla="*/ 605 h 67168"/>
                  <a:gd name="connsiteX4" fmla="*/ 11497 w 61116"/>
                  <a:gd name="connsiteY4" fmla="*/ 0 h 67168"/>
                  <a:gd name="connsiteX5" fmla="*/ 22994 w 61116"/>
                  <a:gd name="connsiteY5" fmla="*/ 33281 h 67168"/>
                  <a:gd name="connsiteX6" fmla="*/ 30256 w 61116"/>
                  <a:gd name="connsiteY6" fmla="*/ 54461 h 67168"/>
                  <a:gd name="connsiteX7" fmla="*/ 31466 w 61116"/>
                  <a:gd name="connsiteY7" fmla="*/ 54461 h 67168"/>
                  <a:gd name="connsiteX8" fmla="*/ 38727 w 61116"/>
                  <a:gd name="connsiteY8" fmla="*/ 33281 h 67168"/>
                  <a:gd name="connsiteX9" fmla="*/ 49620 w 61116"/>
                  <a:gd name="connsiteY9" fmla="*/ 605 h 67168"/>
                  <a:gd name="connsiteX10" fmla="*/ 61117 w 61116"/>
                  <a:gd name="connsiteY10" fmla="*/ 605 h 67168"/>
                  <a:gd name="connsiteX11" fmla="*/ 50225 w 61116"/>
                  <a:gd name="connsiteY11" fmla="*/ 30256 h 67168"/>
                  <a:gd name="connsiteX12" fmla="*/ 45989 w 61116"/>
                  <a:gd name="connsiteY12" fmla="*/ 42358 h 67168"/>
                  <a:gd name="connsiteX13" fmla="*/ 36912 w 61116"/>
                  <a:gd name="connsiteY13" fmla="*/ 67168 h 67168"/>
                  <a:gd name="connsiteX14" fmla="*/ 24205 w 61116"/>
                  <a:gd name="connsiteY14" fmla="*/ 67168 h 6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116" h="67168">
                    <a:moveTo>
                      <a:pt x="24205" y="66563"/>
                    </a:moveTo>
                    <a:cubicBezTo>
                      <a:pt x="21179" y="58091"/>
                      <a:pt x="18154" y="49620"/>
                      <a:pt x="15128" y="41753"/>
                    </a:cubicBezTo>
                    <a:lnTo>
                      <a:pt x="10892" y="30256"/>
                    </a:lnTo>
                    <a:lnTo>
                      <a:pt x="0" y="605"/>
                    </a:lnTo>
                    <a:lnTo>
                      <a:pt x="11497" y="0"/>
                    </a:lnTo>
                    <a:cubicBezTo>
                      <a:pt x="15128" y="11497"/>
                      <a:pt x="18759" y="22389"/>
                      <a:pt x="22994" y="33281"/>
                    </a:cubicBezTo>
                    <a:lnTo>
                      <a:pt x="30256" y="54461"/>
                    </a:lnTo>
                    <a:lnTo>
                      <a:pt x="31466" y="54461"/>
                    </a:lnTo>
                    <a:lnTo>
                      <a:pt x="38727" y="33281"/>
                    </a:lnTo>
                    <a:cubicBezTo>
                      <a:pt x="42358" y="21784"/>
                      <a:pt x="45989" y="10892"/>
                      <a:pt x="49620" y="605"/>
                    </a:cubicBezTo>
                    <a:lnTo>
                      <a:pt x="61117" y="605"/>
                    </a:lnTo>
                    <a:cubicBezTo>
                      <a:pt x="57486" y="10287"/>
                      <a:pt x="53855" y="20574"/>
                      <a:pt x="50225" y="30256"/>
                    </a:cubicBezTo>
                    <a:lnTo>
                      <a:pt x="45989" y="42358"/>
                    </a:lnTo>
                    <a:cubicBezTo>
                      <a:pt x="42963" y="50830"/>
                      <a:pt x="39938" y="58696"/>
                      <a:pt x="36912" y="67168"/>
                    </a:cubicBezTo>
                    <a:lnTo>
                      <a:pt x="24205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7" name="Vrije vorm: vorm 446">
                <a:extLst>
                  <a:ext uri="{FF2B5EF4-FFF2-40B4-BE49-F238E27FC236}">
                    <a16:creationId xmlns:a16="http://schemas.microsoft.com/office/drawing/2014/main" id="{47B68E1C-F4AF-A1E7-1E30-3C7A0021E489}"/>
                  </a:ext>
                </a:extLst>
              </p:cNvPr>
              <p:cNvSpPr/>
              <p:nvPr/>
            </p:nvSpPr>
            <p:spPr>
              <a:xfrm>
                <a:off x="1519385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8" name="Vrije vorm: vorm 447">
                <a:extLst>
                  <a:ext uri="{FF2B5EF4-FFF2-40B4-BE49-F238E27FC236}">
                    <a16:creationId xmlns:a16="http://schemas.microsoft.com/office/drawing/2014/main" id="{001E335A-2064-446E-B73E-A7B15EF0A804}"/>
                  </a:ext>
                </a:extLst>
              </p:cNvPr>
              <p:cNvSpPr/>
              <p:nvPr/>
            </p:nvSpPr>
            <p:spPr>
              <a:xfrm>
                <a:off x="1598656" y="2679312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49" name="Vrije vorm: vorm 448">
                <a:extLst>
                  <a:ext uri="{FF2B5EF4-FFF2-40B4-BE49-F238E27FC236}">
                    <a16:creationId xmlns:a16="http://schemas.microsoft.com/office/drawing/2014/main" id="{30A363C5-F113-BB8C-395D-AF69947B5065}"/>
                  </a:ext>
                </a:extLst>
              </p:cNvPr>
              <p:cNvSpPr/>
              <p:nvPr/>
            </p:nvSpPr>
            <p:spPr>
              <a:xfrm>
                <a:off x="1683372" y="2679312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8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0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6" y="0"/>
                      <a:pt x="36307" y="605"/>
                      <a:pt x="38728" y="1210"/>
                    </a:cubicBezTo>
                    <a:lnTo>
                      <a:pt x="37517" y="12102"/>
                    </a:lnTo>
                    <a:cubicBezTo>
                      <a:pt x="34492" y="11497"/>
                      <a:pt x="32677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0" name="Vrije vorm: vorm 449">
                <a:extLst>
                  <a:ext uri="{FF2B5EF4-FFF2-40B4-BE49-F238E27FC236}">
                    <a16:creationId xmlns:a16="http://schemas.microsoft.com/office/drawing/2014/main" id="{D1C12FCB-2E75-A0BF-432A-C2CC196FFCA5}"/>
                  </a:ext>
                </a:extLst>
              </p:cNvPr>
              <p:cNvSpPr/>
              <p:nvPr/>
            </p:nvSpPr>
            <p:spPr>
              <a:xfrm>
                <a:off x="64983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1" name="Vrije vorm: vorm 450">
                <a:extLst>
                  <a:ext uri="{FF2B5EF4-FFF2-40B4-BE49-F238E27FC236}">
                    <a16:creationId xmlns:a16="http://schemas.microsoft.com/office/drawing/2014/main" id="{BBED8881-6847-ADBE-7239-84E16FD42E24}"/>
                  </a:ext>
                </a:extLst>
              </p:cNvPr>
              <p:cNvSpPr/>
              <p:nvPr/>
            </p:nvSpPr>
            <p:spPr>
              <a:xfrm>
                <a:off x="715789" y="2848745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5066 w 66562"/>
                  <a:gd name="connsiteY5" fmla="*/ 34492 h 69588"/>
                  <a:gd name="connsiteX6" fmla="*/ 33281 w 66562"/>
                  <a:gd name="connsiteY6" fmla="*/ 9682 h 69588"/>
                  <a:gd name="connsiteX7" fmla="*/ 11497 w 66562"/>
                  <a:gd name="connsiteY7" fmla="*/ 34492 h 69588"/>
                  <a:gd name="connsiteX8" fmla="*/ 33887 w 66562"/>
                  <a:gd name="connsiteY8" fmla="*/ 59907 h 69588"/>
                  <a:gd name="connsiteX9" fmla="*/ 55066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5066" y="34492"/>
                    </a:moveTo>
                    <a:cubicBezTo>
                      <a:pt x="55066" y="19364"/>
                      <a:pt x="46594" y="9682"/>
                      <a:pt x="33281" y="9682"/>
                    </a:cubicBezTo>
                    <a:cubicBezTo>
                      <a:pt x="18759" y="9682"/>
                      <a:pt x="11497" y="20574"/>
                      <a:pt x="11497" y="34492"/>
                    </a:cubicBezTo>
                    <a:cubicBezTo>
                      <a:pt x="11497" y="47804"/>
                      <a:pt x="18759" y="59907"/>
                      <a:pt x="33887" y="59907"/>
                    </a:cubicBezTo>
                    <a:cubicBezTo>
                      <a:pt x="47804" y="59907"/>
                      <a:pt x="55066" y="47199"/>
                      <a:pt x="55066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2" name="Vrije vorm: vorm 451">
                <a:extLst>
                  <a:ext uri="{FF2B5EF4-FFF2-40B4-BE49-F238E27FC236}">
                    <a16:creationId xmlns:a16="http://schemas.microsoft.com/office/drawing/2014/main" id="{5F9DB67D-A9D2-FEBE-3D68-8B039B2A64D3}"/>
                  </a:ext>
                </a:extLst>
              </p:cNvPr>
              <p:cNvSpPr/>
              <p:nvPr/>
            </p:nvSpPr>
            <p:spPr>
              <a:xfrm>
                <a:off x="801111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6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5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4" y="0"/>
                      <a:pt x="33886" y="0"/>
                    </a:cubicBezTo>
                    <a:cubicBezTo>
                      <a:pt x="44174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2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3" name="Vrije vorm: vorm 452">
                <a:extLst>
                  <a:ext uri="{FF2B5EF4-FFF2-40B4-BE49-F238E27FC236}">
                    <a16:creationId xmlns:a16="http://schemas.microsoft.com/office/drawing/2014/main" id="{31032326-E2DC-8943-0A65-5CB0023761D4}"/>
                  </a:ext>
                </a:extLst>
              </p:cNvPr>
              <p:cNvSpPr/>
              <p:nvPr/>
            </p:nvSpPr>
            <p:spPr>
              <a:xfrm>
                <a:off x="917293" y="2848745"/>
                <a:ext cx="93793" cy="67773"/>
              </a:xfrm>
              <a:custGeom>
                <a:avLst/>
                <a:gdLst>
                  <a:gd name="connsiteX0" fmla="*/ 93793 w 93793"/>
                  <a:gd name="connsiteY0" fmla="*/ 23600 h 67773"/>
                  <a:gd name="connsiteX1" fmla="*/ 93793 w 93793"/>
                  <a:gd name="connsiteY1" fmla="*/ 38727 h 67773"/>
                  <a:gd name="connsiteX2" fmla="*/ 93793 w 93793"/>
                  <a:gd name="connsiteY2" fmla="*/ 67773 h 67773"/>
                  <a:gd name="connsiteX3" fmla="*/ 82901 w 93793"/>
                  <a:gd name="connsiteY3" fmla="*/ 67773 h 67773"/>
                  <a:gd name="connsiteX4" fmla="*/ 82901 w 93793"/>
                  <a:gd name="connsiteY4" fmla="*/ 39333 h 67773"/>
                  <a:gd name="connsiteX5" fmla="*/ 82901 w 93793"/>
                  <a:gd name="connsiteY5" fmla="*/ 26625 h 67773"/>
                  <a:gd name="connsiteX6" fmla="*/ 70799 w 93793"/>
                  <a:gd name="connsiteY6" fmla="*/ 10287 h 67773"/>
                  <a:gd name="connsiteX7" fmla="*/ 52645 w 93793"/>
                  <a:gd name="connsiteY7" fmla="*/ 22994 h 67773"/>
                  <a:gd name="connsiteX8" fmla="*/ 52645 w 93793"/>
                  <a:gd name="connsiteY8" fmla="*/ 23600 h 67773"/>
                  <a:gd name="connsiteX9" fmla="*/ 52645 w 93793"/>
                  <a:gd name="connsiteY9" fmla="*/ 38727 h 67773"/>
                  <a:gd name="connsiteX10" fmla="*/ 52645 w 93793"/>
                  <a:gd name="connsiteY10" fmla="*/ 67773 h 67773"/>
                  <a:gd name="connsiteX11" fmla="*/ 41753 w 93793"/>
                  <a:gd name="connsiteY11" fmla="*/ 67773 h 67773"/>
                  <a:gd name="connsiteX12" fmla="*/ 41753 w 93793"/>
                  <a:gd name="connsiteY12" fmla="*/ 39333 h 67773"/>
                  <a:gd name="connsiteX13" fmla="*/ 41753 w 93793"/>
                  <a:gd name="connsiteY13" fmla="*/ 26625 h 67773"/>
                  <a:gd name="connsiteX14" fmla="*/ 29651 w 93793"/>
                  <a:gd name="connsiteY14" fmla="*/ 10287 h 67773"/>
                  <a:gd name="connsiteX15" fmla="*/ 10892 w 93793"/>
                  <a:gd name="connsiteY15" fmla="*/ 23600 h 67773"/>
                  <a:gd name="connsiteX16" fmla="*/ 10892 w 93793"/>
                  <a:gd name="connsiteY16" fmla="*/ 38727 h 67773"/>
                  <a:gd name="connsiteX17" fmla="*/ 10892 w 93793"/>
                  <a:gd name="connsiteY17" fmla="*/ 67168 h 67773"/>
                  <a:gd name="connsiteX18" fmla="*/ 0 w 93793"/>
                  <a:gd name="connsiteY18" fmla="*/ 67168 h 67773"/>
                  <a:gd name="connsiteX19" fmla="*/ 0 w 93793"/>
                  <a:gd name="connsiteY19" fmla="*/ 38122 h 67773"/>
                  <a:gd name="connsiteX20" fmla="*/ 0 w 93793"/>
                  <a:gd name="connsiteY20" fmla="*/ 32071 h 67773"/>
                  <a:gd name="connsiteX21" fmla="*/ 0 w 93793"/>
                  <a:gd name="connsiteY21" fmla="*/ 1815 h 67773"/>
                  <a:gd name="connsiteX22" fmla="*/ 9682 w 93793"/>
                  <a:gd name="connsiteY22" fmla="*/ 1210 h 67773"/>
                  <a:gd name="connsiteX23" fmla="*/ 10287 w 93793"/>
                  <a:gd name="connsiteY23" fmla="*/ 13312 h 67773"/>
                  <a:gd name="connsiteX24" fmla="*/ 11497 w 93793"/>
                  <a:gd name="connsiteY24" fmla="*/ 13312 h 67773"/>
                  <a:gd name="connsiteX25" fmla="*/ 33887 w 93793"/>
                  <a:gd name="connsiteY25" fmla="*/ 0 h 67773"/>
                  <a:gd name="connsiteX26" fmla="*/ 51435 w 93793"/>
                  <a:gd name="connsiteY26" fmla="*/ 13312 h 67773"/>
                  <a:gd name="connsiteX27" fmla="*/ 52040 w 93793"/>
                  <a:gd name="connsiteY27" fmla="*/ 13312 h 67773"/>
                  <a:gd name="connsiteX28" fmla="*/ 75035 w 93793"/>
                  <a:gd name="connsiteY28" fmla="*/ 0 h 67773"/>
                  <a:gd name="connsiteX29" fmla="*/ 93793 w 93793"/>
                  <a:gd name="connsiteY29" fmla="*/ 23600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3793" h="67773">
                    <a:moveTo>
                      <a:pt x="93793" y="23600"/>
                    </a:moveTo>
                    <a:lnTo>
                      <a:pt x="93793" y="38727"/>
                    </a:lnTo>
                    <a:cubicBezTo>
                      <a:pt x="93793" y="49014"/>
                      <a:pt x="93793" y="58091"/>
                      <a:pt x="93793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600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7" y="10287"/>
                      <a:pt x="29651" y="10287"/>
                    </a:cubicBezTo>
                    <a:cubicBezTo>
                      <a:pt x="21179" y="10287"/>
                      <a:pt x="15128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3569" y="0"/>
                      <a:pt x="49620" y="4841"/>
                      <a:pt x="51435" y="13312"/>
                    </a:cubicBezTo>
                    <a:lnTo>
                      <a:pt x="52040" y="13312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3793" y="9077"/>
                      <a:pt x="93793" y="2360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4" name="Vrije vorm: vorm 453">
                <a:extLst>
                  <a:ext uri="{FF2B5EF4-FFF2-40B4-BE49-F238E27FC236}">
                    <a16:creationId xmlns:a16="http://schemas.microsoft.com/office/drawing/2014/main" id="{6F93ACF9-F0E8-6FE9-2D58-79EC2B7E5B75}"/>
                  </a:ext>
                </a:extLst>
              </p:cNvPr>
              <p:cNvSpPr/>
              <p:nvPr/>
            </p:nvSpPr>
            <p:spPr>
              <a:xfrm>
                <a:off x="1030450" y="2849955"/>
                <a:ext cx="54460" cy="68378"/>
              </a:xfrm>
              <a:custGeom>
                <a:avLst/>
                <a:gdLst>
                  <a:gd name="connsiteX0" fmla="*/ 0 w 54460"/>
                  <a:gd name="connsiteY0" fmla="*/ 44174 h 68378"/>
                  <a:gd name="connsiteX1" fmla="*/ 0 w 54460"/>
                  <a:gd name="connsiteY1" fmla="*/ 30256 h 68378"/>
                  <a:gd name="connsiteX2" fmla="*/ 0 w 54460"/>
                  <a:gd name="connsiteY2" fmla="*/ 605 h 68378"/>
                  <a:gd name="connsiteX3" fmla="*/ 10892 w 54460"/>
                  <a:gd name="connsiteY3" fmla="*/ 0 h 68378"/>
                  <a:gd name="connsiteX4" fmla="*/ 10892 w 54460"/>
                  <a:gd name="connsiteY4" fmla="*/ 29046 h 68378"/>
                  <a:gd name="connsiteX5" fmla="*/ 10892 w 54460"/>
                  <a:gd name="connsiteY5" fmla="*/ 41753 h 68378"/>
                  <a:gd name="connsiteX6" fmla="*/ 24205 w 54460"/>
                  <a:gd name="connsiteY6" fmla="*/ 58091 h 68378"/>
                  <a:gd name="connsiteX7" fmla="*/ 43568 w 54460"/>
                  <a:gd name="connsiteY7" fmla="*/ 44779 h 68378"/>
                  <a:gd name="connsiteX8" fmla="*/ 43568 w 54460"/>
                  <a:gd name="connsiteY8" fmla="*/ 29651 h 68378"/>
                  <a:gd name="connsiteX9" fmla="*/ 43568 w 54460"/>
                  <a:gd name="connsiteY9" fmla="*/ 605 h 68378"/>
                  <a:gd name="connsiteX10" fmla="*/ 54461 w 54460"/>
                  <a:gd name="connsiteY10" fmla="*/ 605 h 68378"/>
                  <a:gd name="connsiteX11" fmla="*/ 54461 w 54460"/>
                  <a:gd name="connsiteY11" fmla="*/ 30256 h 68378"/>
                  <a:gd name="connsiteX12" fmla="*/ 54461 w 54460"/>
                  <a:gd name="connsiteY12" fmla="*/ 37517 h 68378"/>
                  <a:gd name="connsiteX13" fmla="*/ 54461 w 54460"/>
                  <a:gd name="connsiteY13" fmla="*/ 66563 h 68378"/>
                  <a:gd name="connsiteX14" fmla="*/ 44779 w 54460"/>
                  <a:gd name="connsiteY14" fmla="*/ 66563 h 68378"/>
                  <a:gd name="connsiteX15" fmla="*/ 44779 w 54460"/>
                  <a:gd name="connsiteY15" fmla="*/ 55066 h 68378"/>
                  <a:gd name="connsiteX16" fmla="*/ 43568 w 54460"/>
                  <a:gd name="connsiteY16" fmla="*/ 55066 h 68378"/>
                  <a:gd name="connsiteX17" fmla="*/ 20574 w 54460"/>
                  <a:gd name="connsiteY17" fmla="*/ 68378 h 68378"/>
                  <a:gd name="connsiteX18" fmla="*/ 0 w 54460"/>
                  <a:gd name="connsiteY18" fmla="*/ 44174 h 6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4460" h="68378">
                    <a:moveTo>
                      <a:pt x="0" y="44174"/>
                    </a:moveTo>
                    <a:lnTo>
                      <a:pt x="0" y="30256"/>
                    </a:lnTo>
                    <a:cubicBezTo>
                      <a:pt x="0" y="18154"/>
                      <a:pt x="0" y="10287"/>
                      <a:pt x="0" y="605"/>
                    </a:cubicBezTo>
                    <a:lnTo>
                      <a:pt x="10892" y="0"/>
                    </a:lnTo>
                    <a:lnTo>
                      <a:pt x="10892" y="29046"/>
                    </a:lnTo>
                    <a:lnTo>
                      <a:pt x="10892" y="41753"/>
                    </a:lnTo>
                    <a:cubicBezTo>
                      <a:pt x="10892" y="52040"/>
                      <a:pt x="13918" y="58091"/>
                      <a:pt x="24205" y="58091"/>
                    </a:cubicBezTo>
                    <a:cubicBezTo>
                      <a:pt x="32676" y="58091"/>
                      <a:pt x="39333" y="52040"/>
                      <a:pt x="43568" y="44779"/>
                    </a:cubicBezTo>
                    <a:lnTo>
                      <a:pt x="43568" y="29651"/>
                    </a:lnTo>
                    <a:lnTo>
                      <a:pt x="43568" y="605"/>
                    </a:lnTo>
                    <a:lnTo>
                      <a:pt x="54461" y="605"/>
                    </a:lnTo>
                    <a:lnTo>
                      <a:pt x="54461" y="30256"/>
                    </a:lnTo>
                    <a:lnTo>
                      <a:pt x="54461" y="37517"/>
                    </a:lnTo>
                    <a:lnTo>
                      <a:pt x="54461" y="66563"/>
                    </a:lnTo>
                    <a:lnTo>
                      <a:pt x="44779" y="66563"/>
                    </a:lnTo>
                    <a:lnTo>
                      <a:pt x="44779" y="55066"/>
                    </a:lnTo>
                    <a:lnTo>
                      <a:pt x="43568" y="55066"/>
                    </a:lnTo>
                    <a:cubicBezTo>
                      <a:pt x="39333" y="61117"/>
                      <a:pt x="31466" y="68378"/>
                      <a:pt x="20574" y="68378"/>
                    </a:cubicBezTo>
                    <a:cubicBezTo>
                      <a:pt x="6656" y="67773"/>
                      <a:pt x="0" y="59907"/>
                      <a:pt x="0" y="4417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5" name="Vrije vorm: vorm 454">
                <a:extLst>
                  <a:ext uri="{FF2B5EF4-FFF2-40B4-BE49-F238E27FC236}">
                    <a16:creationId xmlns:a16="http://schemas.microsoft.com/office/drawing/2014/main" id="{E720E866-E689-B4FB-E37D-9209DE1D1EDC}"/>
                  </a:ext>
                </a:extLst>
              </p:cNvPr>
              <p:cNvSpPr/>
              <p:nvPr/>
            </p:nvSpPr>
            <p:spPr>
              <a:xfrm>
                <a:off x="1106695" y="2848745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2 h 67773"/>
                  <a:gd name="connsiteX6" fmla="*/ 11497 w 55065"/>
                  <a:gd name="connsiteY6" fmla="*/ 13312 h 67773"/>
                  <a:gd name="connsiteX7" fmla="*/ 35097 w 55065"/>
                  <a:gd name="connsiteY7" fmla="*/ 0 h 67773"/>
                  <a:gd name="connsiteX8" fmla="*/ 55066 w 55065"/>
                  <a:gd name="connsiteY8" fmla="*/ 23600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600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2"/>
                    </a:lnTo>
                    <a:lnTo>
                      <a:pt x="11497" y="13312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4" y="0"/>
                      <a:pt x="55066" y="8472"/>
                      <a:pt x="55066" y="23600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600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6" name="Vrije vorm: vorm 455">
                <a:extLst>
                  <a:ext uri="{FF2B5EF4-FFF2-40B4-BE49-F238E27FC236}">
                    <a16:creationId xmlns:a16="http://schemas.microsoft.com/office/drawing/2014/main" id="{41BA31DF-4B08-4592-0448-95FF452214DD}"/>
                  </a:ext>
                </a:extLst>
              </p:cNvPr>
              <p:cNvSpPr/>
              <p:nvPr/>
            </p:nvSpPr>
            <p:spPr>
              <a:xfrm>
                <a:off x="1180519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2420 w 16338"/>
                  <a:gd name="connsiteY5" fmla="*/ 97424 h 97423"/>
                  <a:gd name="connsiteX6" fmla="*/ 2420 w 16338"/>
                  <a:gd name="connsiteY6" fmla="*/ 68378 h 97423"/>
                  <a:gd name="connsiteX7" fmla="*/ 2420 w 16338"/>
                  <a:gd name="connsiteY7" fmla="*/ 61722 h 97423"/>
                  <a:gd name="connsiteX8" fmla="*/ 2420 w 16338"/>
                  <a:gd name="connsiteY8" fmla="*/ 31466 h 97423"/>
                  <a:gd name="connsiteX9" fmla="*/ 13313 w 16338"/>
                  <a:gd name="connsiteY9" fmla="*/ 30861 h 97423"/>
                  <a:gd name="connsiteX10" fmla="*/ 13313 w 16338"/>
                  <a:gd name="connsiteY10" fmla="*/ 61722 h 97423"/>
                  <a:gd name="connsiteX11" fmla="*/ 13313 w 16338"/>
                  <a:gd name="connsiteY11" fmla="*/ 68378 h 97423"/>
                  <a:gd name="connsiteX12" fmla="*/ 13313 w 16338"/>
                  <a:gd name="connsiteY12" fmla="*/ 97424 h 97423"/>
                  <a:gd name="connsiteX13" fmla="*/ 2420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7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7" name="Vrije vorm: vorm 456">
                <a:extLst>
                  <a:ext uri="{FF2B5EF4-FFF2-40B4-BE49-F238E27FC236}">
                    <a16:creationId xmlns:a16="http://schemas.microsoft.com/office/drawing/2014/main" id="{DB587408-56FF-234B-66D7-E67D83551EF3}"/>
                  </a:ext>
                </a:extLst>
              </p:cNvPr>
              <p:cNvSpPr/>
              <p:nvPr/>
            </p:nvSpPr>
            <p:spPr>
              <a:xfrm>
                <a:off x="1212591" y="2848745"/>
                <a:ext cx="53250" cy="68396"/>
              </a:xfrm>
              <a:custGeom>
                <a:avLst/>
                <a:gdLst>
                  <a:gd name="connsiteX0" fmla="*/ 0 w 53250"/>
                  <a:gd name="connsiteY0" fmla="*/ 34492 h 68396"/>
                  <a:gd name="connsiteX1" fmla="*/ 32071 w 53250"/>
                  <a:gd name="connsiteY1" fmla="*/ 0 h 68396"/>
                  <a:gd name="connsiteX2" fmla="*/ 52645 w 53250"/>
                  <a:gd name="connsiteY2" fmla="*/ 4841 h 68396"/>
                  <a:gd name="connsiteX3" fmla="*/ 51435 w 53250"/>
                  <a:gd name="connsiteY3" fmla="*/ 15128 h 68396"/>
                  <a:gd name="connsiteX4" fmla="*/ 33281 w 53250"/>
                  <a:gd name="connsiteY4" fmla="*/ 9682 h 68396"/>
                  <a:gd name="connsiteX5" fmla="*/ 10892 w 53250"/>
                  <a:gd name="connsiteY5" fmla="*/ 33886 h 68396"/>
                  <a:gd name="connsiteX6" fmla="*/ 35097 w 53250"/>
                  <a:gd name="connsiteY6" fmla="*/ 58696 h 68396"/>
                  <a:gd name="connsiteX7" fmla="*/ 52040 w 53250"/>
                  <a:gd name="connsiteY7" fmla="*/ 53855 h 68396"/>
                  <a:gd name="connsiteX8" fmla="*/ 53250 w 53250"/>
                  <a:gd name="connsiteY8" fmla="*/ 64142 h 68396"/>
                  <a:gd name="connsiteX9" fmla="*/ 33886 w 53250"/>
                  <a:gd name="connsiteY9" fmla="*/ 68378 h 68396"/>
                  <a:gd name="connsiteX10" fmla="*/ 0 w 53250"/>
                  <a:gd name="connsiteY10" fmla="*/ 34492 h 6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50" h="68396">
                    <a:moveTo>
                      <a:pt x="0" y="34492"/>
                    </a:moveTo>
                    <a:cubicBezTo>
                      <a:pt x="0" y="15128"/>
                      <a:pt x="11497" y="0"/>
                      <a:pt x="32071" y="0"/>
                    </a:cubicBezTo>
                    <a:cubicBezTo>
                      <a:pt x="39938" y="0"/>
                      <a:pt x="47804" y="1815"/>
                      <a:pt x="52645" y="4841"/>
                    </a:cubicBezTo>
                    <a:lnTo>
                      <a:pt x="51435" y="15128"/>
                    </a:lnTo>
                    <a:cubicBezTo>
                      <a:pt x="44174" y="10892"/>
                      <a:pt x="38122" y="9682"/>
                      <a:pt x="33281" y="9682"/>
                    </a:cubicBezTo>
                    <a:cubicBezTo>
                      <a:pt x="19969" y="9682"/>
                      <a:pt x="10892" y="19364"/>
                      <a:pt x="10892" y="33886"/>
                    </a:cubicBezTo>
                    <a:cubicBezTo>
                      <a:pt x="10892" y="47804"/>
                      <a:pt x="18759" y="58696"/>
                      <a:pt x="35097" y="58696"/>
                    </a:cubicBezTo>
                    <a:cubicBezTo>
                      <a:pt x="40543" y="58696"/>
                      <a:pt x="46594" y="56881"/>
                      <a:pt x="52040" y="53855"/>
                    </a:cubicBezTo>
                    <a:lnTo>
                      <a:pt x="53250" y="64142"/>
                    </a:lnTo>
                    <a:cubicBezTo>
                      <a:pt x="49014" y="66563"/>
                      <a:pt x="42358" y="68378"/>
                      <a:pt x="33886" y="68378"/>
                    </a:cubicBezTo>
                    <a:cubicBezTo>
                      <a:pt x="12102" y="68983"/>
                      <a:pt x="0" y="54461"/>
                      <a:pt x="0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8" name="Vrije vorm: vorm 457">
                <a:extLst>
                  <a:ext uri="{FF2B5EF4-FFF2-40B4-BE49-F238E27FC236}">
                    <a16:creationId xmlns:a16="http://schemas.microsoft.com/office/drawing/2014/main" id="{E21DD6BB-D519-87D8-1D15-9B8BCF8FB94C}"/>
                  </a:ext>
                </a:extLst>
              </p:cNvPr>
              <p:cNvSpPr/>
              <p:nvPr/>
            </p:nvSpPr>
            <p:spPr>
              <a:xfrm>
                <a:off x="1278548" y="2848745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2358 w 52645"/>
                  <a:gd name="connsiteY16" fmla="*/ 46594 h 68983"/>
                  <a:gd name="connsiteX17" fmla="*/ 42358 w 52645"/>
                  <a:gd name="connsiteY17" fmla="*/ 32071 h 68983"/>
                  <a:gd name="connsiteX18" fmla="*/ 24810 w 52645"/>
                  <a:gd name="connsiteY18" fmla="*/ 36307 h 68983"/>
                  <a:gd name="connsiteX19" fmla="*/ 11497 w 52645"/>
                  <a:gd name="connsiteY19" fmla="*/ 49014 h 68983"/>
                  <a:gd name="connsiteX20" fmla="*/ 23600 w 52645"/>
                  <a:gd name="connsiteY20" fmla="*/ 59301 h 68983"/>
                  <a:gd name="connsiteX21" fmla="*/ 42358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8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2358" y="46594"/>
                    </a:moveTo>
                    <a:lnTo>
                      <a:pt x="42358" y="32071"/>
                    </a:lnTo>
                    <a:cubicBezTo>
                      <a:pt x="39938" y="33281"/>
                      <a:pt x="36912" y="34492"/>
                      <a:pt x="24810" y="36307"/>
                    </a:cubicBezTo>
                    <a:cubicBezTo>
                      <a:pt x="16943" y="37517"/>
                      <a:pt x="11497" y="41148"/>
                      <a:pt x="11497" y="49014"/>
                    </a:cubicBezTo>
                    <a:cubicBezTo>
                      <a:pt x="11497" y="56881"/>
                      <a:pt x="16943" y="59301"/>
                      <a:pt x="23600" y="59301"/>
                    </a:cubicBezTo>
                    <a:cubicBezTo>
                      <a:pt x="30256" y="59907"/>
                      <a:pt x="37517" y="55671"/>
                      <a:pt x="42358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59" name="Vrije vorm: vorm 458">
                <a:extLst>
                  <a:ext uri="{FF2B5EF4-FFF2-40B4-BE49-F238E27FC236}">
                    <a16:creationId xmlns:a16="http://schemas.microsoft.com/office/drawing/2014/main" id="{457DA6A9-984B-BE81-81A3-64B4E27984E9}"/>
                  </a:ext>
                </a:extLst>
              </p:cNvPr>
              <p:cNvSpPr/>
              <p:nvPr/>
            </p:nvSpPr>
            <p:spPr>
              <a:xfrm>
                <a:off x="1344506" y="2826961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6 h 91372"/>
                  <a:gd name="connsiteX4" fmla="*/ 0 w 47199"/>
                  <a:gd name="connsiteY4" fmla="*/ 32676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0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1 h 91372"/>
                  <a:gd name="connsiteX12" fmla="*/ 23600 w 47199"/>
                  <a:gd name="connsiteY12" fmla="*/ 32071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5989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7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6"/>
                    </a:lnTo>
                    <a:lnTo>
                      <a:pt x="0" y="32676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0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1"/>
                    </a:lnTo>
                    <a:lnTo>
                      <a:pt x="23600" y="32071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8727" y="81691"/>
                      <a:pt x="42963" y="80481"/>
                      <a:pt x="45989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0" name="Vrije vorm: vorm 459">
                <a:extLst>
                  <a:ext uri="{FF2B5EF4-FFF2-40B4-BE49-F238E27FC236}">
                    <a16:creationId xmlns:a16="http://schemas.microsoft.com/office/drawing/2014/main" id="{2311FEB9-F106-8591-9117-C1C9212090D2}"/>
                  </a:ext>
                </a:extLst>
              </p:cNvPr>
              <p:cNvSpPr/>
              <p:nvPr/>
            </p:nvSpPr>
            <p:spPr>
              <a:xfrm>
                <a:off x="1404413" y="2819094"/>
                <a:ext cx="16338" cy="97423"/>
              </a:xfrm>
              <a:custGeom>
                <a:avLst/>
                <a:gdLst>
                  <a:gd name="connsiteX0" fmla="*/ 0 w 16338"/>
                  <a:gd name="connsiteY0" fmla="*/ 7867 h 97423"/>
                  <a:gd name="connsiteX1" fmla="*/ 8472 w 16338"/>
                  <a:gd name="connsiteY1" fmla="*/ 0 h 97423"/>
                  <a:gd name="connsiteX2" fmla="*/ 16338 w 16338"/>
                  <a:gd name="connsiteY2" fmla="*/ 7867 h 97423"/>
                  <a:gd name="connsiteX3" fmla="*/ 7867 w 16338"/>
                  <a:gd name="connsiteY3" fmla="*/ 15733 h 97423"/>
                  <a:gd name="connsiteX4" fmla="*/ 0 w 16338"/>
                  <a:gd name="connsiteY4" fmla="*/ 7867 h 97423"/>
                  <a:gd name="connsiteX5" fmla="*/ 3026 w 16338"/>
                  <a:gd name="connsiteY5" fmla="*/ 97424 h 97423"/>
                  <a:gd name="connsiteX6" fmla="*/ 3026 w 16338"/>
                  <a:gd name="connsiteY6" fmla="*/ 68378 h 97423"/>
                  <a:gd name="connsiteX7" fmla="*/ 3026 w 16338"/>
                  <a:gd name="connsiteY7" fmla="*/ 61722 h 97423"/>
                  <a:gd name="connsiteX8" fmla="*/ 3026 w 16338"/>
                  <a:gd name="connsiteY8" fmla="*/ 31466 h 97423"/>
                  <a:gd name="connsiteX9" fmla="*/ 13918 w 16338"/>
                  <a:gd name="connsiteY9" fmla="*/ 30861 h 97423"/>
                  <a:gd name="connsiteX10" fmla="*/ 13918 w 16338"/>
                  <a:gd name="connsiteY10" fmla="*/ 61722 h 97423"/>
                  <a:gd name="connsiteX11" fmla="*/ 13918 w 16338"/>
                  <a:gd name="connsiteY11" fmla="*/ 68378 h 97423"/>
                  <a:gd name="connsiteX12" fmla="*/ 13918 w 16338"/>
                  <a:gd name="connsiteY12" fmla="*/ 97424 h 97423"/>
                  <a:gd name="connsiteX13" fmla="*/ 3026 w 16338"/>
                  <a:gd name="connsiteY13" fmla="*/ 97424 h 9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3">
                    <a:moveTo>
                      <a:pt x="0" y="7867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7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631" y="16338"/>
                      <a:pt x="0" y="13313"/>
                      <a:pt x="0" y="7867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1" name="Vrije vorm: vorm 460">
                <a:extLst>
                  <a:ext uri="{FF2B5EF4-FFF2-40B4-BE49-F238E27FC236}">
                    <a16:creationId xmlns:a16="http://schemas.microsoft.com/office/drawing/2014/main" id="{80109280-C7D8-45B7-C562-3C8C02E08921}"/>
                  </a:ext>
                </a:extLst>
              </p:cNvPr>
              <p:cNvSpPr/>
              <p:nvPr/>
            </p:nvSpPr>
            <p:spPr>
              <a:xfrm>
                <a:off x="1436484" y="2848745"/>
                <a:ext cx="57486" cy="68983"/>
              </a:xfrm>
              <a:custGeom>
                <a:avLst/>
                <a:gdLst>
                  <a:gd name="connsiteX0" fmla="*/ 57486 w 57486"/>
                  <a:gd name="connsiteY0" fmla="*/ 36912 h 68983"/>
                  <a:gd name="connsiteX1" fmla="*/ 11497 w 57486"/>
                  <a:gd name="connsiteY1" fmla="*/ 36912 h 68983"/>
                  <a:gd name="connsiteX2" fmla="*/ 35702 w 57486"/>
                  <a:gd name="connsiteY2" fmla="*/ 59301 h 68983"/>
                  <a:gd name="connsiteX3" fmla="*/ 55671 w 57486"/>
                  <a:gd name="connsiteY3" fmla="*/ 54461 h 68983"/>
                  <a:gd name="connsiteX4" fmla="*/ 56276 w 57486"/>
                  <a:gd name="connsiteY4" fmla="*/ 64142 h 68983"/>
                  <a:gd name="connsiteX5" fmla="*/ 34492 w 57486"/>
                  <a:gd name="connsiteY5" fmla="*/ 68983 h 68983"/>
                  <a:gd name="connsiteX6" fmla="*/ 0 w 57486"/>
                  <a:gd name="connsiteY6" fmla="*/ 33886 h 68983"/>
                  <a:gd name="connsiteX7" fmla="*/ 30256 w 57486"/>
                  <a:gd name="connsiteY7" fmla="*/ 0 h 68983"/>
                  <a:gd name="connsiteX8" fmla="*/ 57486 w 57486"/>
                  <a:gd name="connsiteY8" fmla="*/ 28440 h 68983"/>
                  <a:gd name="connsiteX9" fmla="*/ 57486 w 57486"/>
                  <a:gd name="connsiteY9" fmla="*/ 36912 h 68983"/>
                  <a:gd name="connsiteX10" fmla="*/ 11497 w 57486"/>
                  <a:gd name="connsiteY10" fmla="*/ 29046 h 68983"/>
                  <a:gd name="connsiteX11" fmla="*/ 47804 w 57486"/>
                  <a:gd name="connsiteY11" fmla="*/ 28440 h 68983"/>
                  <a:gd name="connsiteX12" fmla="*/ 47804 w 57486"/>
                  <a:gd name="connsiteY12" fmla="*/ 27835 h 68983"/>
                  <a:gd name="connsiteX13" fmla="*/ 30861 w 57486"/>
                  <a:gd name="connsiteY13" fmla="*/ 8472 h 68983"/>
                  <a:gd name="connsiteX14" fmla="*/ 11497 w 57486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486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256" y="0"/>
                    </a:cubicBezTo>
                    <a:cubicBezTo>
                      <a:pt x="47199" y="0"/>
                      <a:pt x="57486" y="9682"/>
                      <a:pt x="57486" y="28440"/>
                    </a:cubicBezTo>
                    <a:cubicBezTo>
                      <a:pt x="57486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0"/>
                    </a:lnTo>
                    <a:lnTo>
                      <a:pt x="47804" y="27835"/>
                    </a:lnTo>
                    <a:cubicBezTo>
                      <a:pt x="47804" y="15128"/>
                      <a:pt x="41148" y="8472"/>
                      <a:pt x="30861" y="8472"/>
                    </a:cubicBezTo>
                    <a:cubicBezTo>
                      <a:pt x="19969" y="9077"/>
                      <a:pt x="12707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2" name="Vrije vorm: vorm 461">
                <a:extLst>
                  <a:ext uri="{FF2B5EF4-FFF2-40B4-BE49-F238E27FC236}">
                    <a16:creationId xmlns:a16="http://schemas.microsoft.com/office/drawing/2014/main" id="{D2EB1AF3-4A1E-96C4-9609-FC5EDDDFDABC}"/>
                  </a:ext>
                </a:extLst>
              </p:cNvPr>
              <p:cNvSpPr/>
              <p:nvPr/>
            </p:nvSpPr>
            <p:spPr>
              <a:xfrm>
                <a:off x="1531488" y="2819094"/>
                <a:ext cx="88347" cy="98634"/>
              </a:xfrm>
              <a:custGeom>
                <a:avLst/>
                <a:gdLst>
                  <a:gd name="connsiteX0" fmla="*/ 75640 w 88347"/>
                  <a:gd name="connsiteY0" fmla="*/ 97424 h 98634"/>
                  <a:gd name="connsiteX1" fmla="*/ 61117 w 88347"/>
                  <a:gd name="connsiteY1" fmla="*/ 82901 h 98634"/>
                  <a:gd name="connsiteX2" fmla="*/ 59907 w 88347"/>
                  <a:gd name="connsiteY2" fmla="*/ 82901 h 98634"/>
                  <a:gd name="connsiteX3" fmla="*/ 29651 w 88347"/>
                  <a:gd name="connsiteY3" fmla="*/ 98634 h 98634"/>
                  <a:gd name="connsiteX4" fmla="*/ 0 w 88347"/>
                  <a:gd name="connsiteY4" fmla="*/ 72614 h 98634"/>
                  <a:gd name="connsiteX5" fmla="*/ 21784 w 88347"/>
                  <a:gd name="connsiteY5" fmla="*/ 42963 h 98634"/>
                  <a:gd name="connsiteX6" fmla="*/ 12708 w 88347"/>
                  <a:gd name="connsiteY6" fmla="*/ 22389 h 98634"/>
                  <a:gd name="connsiteX7" fmla="*/ 36307 w 88347"/>
                  <a:gd name="connsiteY7" fmla="*/ 0 h 98634"/>
                  <a:gd name="connsiteX8" fmla="*/ 59907 w 88347"/>
                  <a:gd name="connsiteY8" fmla="*/ 21179 h 98634"/>
                  <a:gd name="connsiteX9" fmla="*/ 39333 w 88347"/>
                  <a:gd name="connsiteY9" fmla="*/ 45989 h 98634"/>
                  <a:gd name="connsiteX10" fmla="*/ 60512 w 88347"/>
                  <a:gd name="connsiteY10" fmla="*/ 67773 h 98634"/>
                  <a:gd name="connsiteX11" fmla="*/ 75035 w 88347"/>
                  <a:gd name="connsiteY11" fmla="*/ 44779 h 98634"/>
                  <a:gd name="connsiteX12" fmla="*/ 84111 w 88347"/>
                  <a:gd name="connsiteY12" fmla="*/ 50830 h 98634"/>
                  <a:gd name="connsiteX13" fmla="*/ 66563 w 88347"/>
                  <a:gd name="connsiteY13" fmla="*/ 75035 h 98634"/>
                  <a:gd name="connsiteX14" fmla="*/ 88347 w 88347"/>
                  <a:gd name="connsiteY14" fmla="*/ 97424 h 98634"/>
                  <a:gd name="connsiteX15" fmla="*/ 75640 w 88347"/>
                  <a:gd name="connsiteY15" fmla="*/ 97424 h 98634"/>
                  <a:gd name="connsiteX16" fmla="*/ 53855 w 88347"/>
                  <a:gd name="connsiteY16" fmla="*/ 75640 h 98634"/>
                  <a:gd name="connsiteX17" fmla="*/ 28441 w 88347"/>
                  <a:gd name="connsiteY17" fmla="*/ 50225 h 98634"/>
                  <a:gd name="connsiteX18" fmla="*/ 11497 w 88347"/>
                  <a:gd name="connsiteY18" fmla="*/ 72009 h 98634"/>
                  <a:gd name="connsiteX19" fmla="*/ 31466 w 88347"/>
                  <a:gd name="connsiteY19" fmla="*/ 89558 h 98634"/>
                  <a:gd name="connsiteX20" fmla="*/ 53855 w 88347"/>
                  <a:gd name="connsiteY20" fmla="*/ 75640 h 98634"/>
                  <a:gd name="connsiteX21" fmla="*/ 24810 w 88347"/>
                  <a:gd name="connsiteY21" fmla="*/ 22995 h 98634"/>
                  <a:gd name="connsiteX22" fmla="*/ 33887 w 88347"/>
                  <a:gd name="connsiteY22" fmla="*/ 40543 h 98634"/>
                  <a:gd name="connsiteX23" fmla="*/ 50830 w 88347"/>
                  <a:gd name="connsiteY23" fmla="*/ 22389 h 98634"/>
                  <a:gd name="connsiteX24" fmla="*/ 38123 w 88347"/>
                  <a:gd name="connsiteY24" fmla="*/ 9682 h 98634"/>
                  <a:gd name="connsiteX25" fmla="*/ 24810 w 88347"/>
                  <a:gd name="connsiteY25" fmla="*/ 22995 h 9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8347" h="98634">
                    <a:moveTo>
                      <a:pt x="75640" y="97424"/>
                    </a:moveTo>
                    <a:cubicBezTo>
                      <a:pt x="70799" y="92583"/>
                      <a:pt x="65958" y="87742"/>
                      <a:pt x="61117" y="82901"/>
                    </a:cubicBezTo>
                    <a:lnTo>
                      <a:pt x="59907" y="82901"/>
                    </a:lnTo>
                    <a:cubicBezTo>
                      <a:pt x="52040" y="93188"/>
                      <a:pt x="42963" y="98634"/>
                      <a:pt x="29651" y="98634"/>
                    </a:cubicBezTo>
                    <a:cubicBezTo>
                      <a:pt x="10287" y="98634"/>
                      <a:pt x="0" y="87137"/>
                      <a:pt x="0" y="72614"/>
                    </a:cubicBezTo>
                    <a:cubicBezTo>
                      <a:pt x="0" y="57486"/>
                      <a:pt x="10892" y="48409"/>
                      <a:pt x="21784" y="42963"/>
                    </a:cubicBezTo>
                    <a:cubicBezTo>
                      <a:pt x="16338" y="36307"/>
                      <a:pt x="12708" y="30256"/>
                      <a:pt x="12708" y="22389"/>
                    </a:cubicBezTo>
                    <a:cubicBezTo>
                      <a:pt x="12708" y="8472"/>
                      <a:pt x="22995" y="0"/>
                      <a:pt x="36307" y="0"/>
                    </a:cubicBezTo>
                    <a:cubicBezTo>
                      <a:pt x="49015" y="0"/>
                      <a:pt x="59907" y="7867"/>
                      <a:pt x="59907" y="21179"/>
                    </a:cubicBezTo>
                    <a:cubicBezTo>
                      <a:pt x="59907" y="35097"/>
                      <a:pt x="49015" y="41753"/>
                      <a:pt x="39333" y="45989"/>
                    </a:cubicBezTo>
                    <a:lnTo>
                      <a:pt x="60512" y="67773"/>
                    </a:lnTo>
                    <a:lnTo>
                      <a:pt x="75035" y="44779"/>
                    </a:lnTo>
                    <a:lnTo>
                      <a:pt x="84111" y="50830"/>
                    </a:lnTo>
                    <a:cubicBezTo>
                      <a:pt x="78665" y="58696"/>
                      <a:pt x="72614" y="66563"/>
                      <a:pt x="66563" y="75035"/>
                    </a:cubicBezTo>
                    <a:cubicBezTo>
                      <a:pt x="73824" y="82296"/>
                      <a:pt x="81086" y="90163"/>
                      <a:pt x="88347" y="97424"/>
                    </a:cubicBezTo>
                    <a:lnTo>
                      <a:pt x="75640" y="97424"/>
                    </a:lnTo>
                    <a:close/>
                    <a:moveTo>
                      <a:pt x="53855" y="75640"/>
                    </a:moveTo>
                    <a:lnTo>
                      <a:pt x="28441" y="50225"/>
                    </a:lnTo>
                    <a:cubicBezTo>
                      <a:pt x="18154" y="55066"/>
                      <a:pt x="11497" y="61722"/>
                      <a:pt x="11497" y="72009"/>
                    </a:cubicBezTo>
                    <a:cubicBezTo>
                      <a:pt x="11497" y="82296"/>
                      <a:pt x="18759" y="89558"/>
                      <a:pt x="31466" y="89558"/>
                    </a:cubicBezTo>
                    <a:cubicBezTo>
                      <a:pt x="39938" y="89558"/>
                      <a:pt x="47199" y="84716"/>
                      <a:pt x="53855" y="75640"/>
                    </a:cubicBezTo>
                    <a:close/>
                    <a:moveTo>
                      <a:pt x="24810" y="22995"/>
                    </a:moveTo>
                    <a:cubicBezTo>
                      <a:pt x="24810" y="29046"/>
                      <a:pt x="27230" y="33887"/>
                      <a:pt x="33887" y="40543"/>
                    </a:cubicBezTo>
                    <a:cubicBezTo>
                      <a:pt x="43569" y="36912"/>
                      <a:pt x="50830" y="31466"/>
                      <a:pt x="50830" y="22389"/>
                    </a:cubicBezTo>
                    <a:cubicBezTo>
                      <a:pt x="50830" y="15128"/>
                      <a:pt x="45384" y="9682"/>
                      <a:pt x="38123" y="9682"/>
                    </a:cubicBezTo>
                    <a:cubicBezTo>
                      <a:pt x="29651" y="9682"/>
                      <a:pt x="24810" y="15128"/>
                      <a:pt x="24810" y="22995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3" name="Vrije vorm: vorm 462">
                <a:extLst>
                  <a:ext uri="{FF2B5EF4-FFF2-40B4-BE49-F238E27FC236}">
                    <a16:creationId xmlns:a16="http://schemas.microsoft.com/office/drawing/2014/main" id="{DD769681-DFB8-69CC-6291-5E33CC79B633}"/>
                  </a:ext>
                </a:extLst>
              </p:cNvPr>
              <p:cNvSpPr/>
              <p:nvPr/>
            </p:nvSpPr>
            <p:spPr>
              <a:xfrm>
                <a:off x="823500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7 w 16338"/>
                  <a:gd name="connsiteY3" fmla="*/ 15733 h 97424"/>
                  <a:gd name="connsiteX4" fmla="*/ 0 w 16338"/>
                  <a:gd name="connsiteY4" fmla="*/ 7866 h 97424"/>
                  <a:gd name="connsiteX5" fmla="*/ 3026 w 16338"/>
                  <a:gd name="connsiteY5" fmla="*/ 97424 h 97424"/>
                  <a:gd name="connsiteX6" fmla="*/ 3026 w 16338"/>
                  <a:gd name="connsiteY6" fmla="*/ 68378 h 97424"/>
                  <a:gd name="connsiteX7" fmla="*/ 3026 w 16338"/>
                  <a:gd name="connsiteY7" fmla="*/ 61722 h 97424"/>
                  <a:gd name="connsiteX8" fmla="*/ 3026 w 16338"/>
                  <a:gd name="connsiteY8" fmla="*/ 31466 h 97424"/>
                  <a:gd name="connsiteX9" fmla="*/ 13918 w 16338"/>
                  <a:gd name="connsiteY9" fmla="*/ 30861 h 97424"/>
                  <a:gd name="connsiteX10" fmla="*/ 13918 w 16338"/>
                  <a:gd name="connsiteY10" fmla="*/ 61722 h 97424"/>
                  <a:gd name="connsiteX11" fmla="*/ 13918 w 16338"/>
                  <a:gd name="connsiteY11" fmla="*/ 68378 h 97424"/>
                  <a:gd name="connsiteX12" fmla="*/ 13918 w 16338"/>
                  <a:gd name="connsiteY12" fmla="*/ 97424 h 97424"/>
                  <a:gd name="connsiteX13" fmla="*/ 3026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7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3026" y="97424"/>
                    </a:moveTo>
                    <a:lnTo>
                      <a:pt x="3026" y="68378"/>
                    </a:lnTo>
                    <a:lnTo>
                      <a:pt x="3026" y="61722"/>
                    </a:lnTo>
                    <a:lnTo>
                      <a:pt x="3026" y="31466"/>
                    </a:lnTo>
                    <a:lnTo>
                      <a:pt x="13918" y="30861"/>
                    </a:lnTo>
                    <a:lnTo>
                      <a:pt x="13918" y="61722"/>
                    </a:lnTo>
                    <a:lnTo>
                      <a:pt x="13918" y="68378"/>
                    </a:lnTo>
                    <a:lnTo>
                      <a:pt x="13918" y="97424"/>
                    </a:lnTo>
                    <a:lnTo>
                      <a:pt x="3026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4" name="Vrije vorm: vorm 463">
                <a:extLst>
                  <a:ext uri="{FF2B5EF4-FFF2-40B4-BE49-F238E27FC236}">
                    <a16:creationId xmlns:a16="http://schemas.microsoft.com/office/drawing/2014/main" id="{336C767B-0CE4-715C-FF29-6D09CF43F0D6}"/>
                  </a:ext>
                </a:extLst>
              </p:cNvPr>
              <p:cNvSpPr/>
              <p:nvPr/>
            </p:nvSpPr>
            <p:spPr>
              <a:xfrm>
                <a:off x="860412" y="3018178"/>
                <a:ext cx="55065" cy="67773"/>
              </a:xfrm>
              <a:custGeom>
                <a:avLst/>
                <a:gdLst>
                  <a:gd name="connsiteX0" fmla="*/ 0 w 55065"/>
                  <a:gd name="connsiteY0" fmla="*/ 67773 h 67773"/>
                  <a:gd name="connsiteX1" fmla="*/ 0 w 55065"/>
                  <a:gd name="connsiteY1" fmla="*/ 38727 h 67773"/>
                  <a:gd name="connsiteX2" fmla="*/ 0 w 55065"/>
                  <a:gd name="connsiteY2" fmla="*/ 32071 h 67773"/>
                  <a:gd name="connsiteX3" fmla="*/ 0 w 55065"/>
                  <a:gd name="connsiteY3" fmla="*/ 1815 h 67773"/>
                  <a:gd name="connsiteX4" fmla="*/ 9682 w 55065"/>
                  <a:gd name="connsiteY4" fmla="*/ 1210 h 67773"/>
                  <a:gd name="connsiteX5" fmla="*/ 10287 w 55065"/>
                  <a:gd name="connsiteY5" fmla="*/ 13313 h 67773"/>
                  <a:gd name="connsiteX6" fmla="*/ 11497 w 55065"/>
                  <a:gd name="connsiteY6" fmla="*/ 13313 h 67773"/>
                  <a:gd name="connsiteX7" fmla="*/ 35097 w 55065"/>
                  <a:gd name="connsiteY7" fmla="*/ 0 h 67773"/>
                  <a:gd name="connsiteX8" fmla="*/ 55066 w 55065"/>
                  <a:gd name="connsiteY8" fmla="*/ 23599 h 67773"/>
                  <a:gd name="connsiteX9" fmla="*/ 55066 w 55065"/>
                  <a:gd name="connsiteY9" fmla="*/ 38727 h 67773"/>
                  <a:gd name="connsiteX10" fmla="*/ 55066 w 55065"/>
                  <a:gd name="connsiteY10" fmla="*/ 67773 h 67773"/>
                  <a:gd name="connsiteX11" fmla="*/ 44174 w 55065"/>
                  <a:gd name="connsiteY11" fmla="*/ 67773 h 67773"/>
                  <a:gd name="connsiteX12" fmla="*/ 44174 w 55065"/>
                  <a:gd name="connsiteY12" fmla="*/ 39333 h 67773"/>
                  <a:gd name="connsiteX13" fmla="*/ 44174 w 55065"/>
                  <a:gd name="connsiteY13" fmla="*/ 26625 h 67773"/>
                  <a:gd name="connsiteX14" fmla="*/ 30861 w 55065"/>
                  <a:gd name="connsiteY14" fmla="*/ 10287 h 67773"/>
                  <a:gd name="connsiteX15" fmla="*/ 10892 w 55065"/>
                  <a:gd name="connsiteY15" fmla="*/ 23599 h 67773"/>
                  <a:gd name="connsiteX16" fmla="*/ 10892 w 55065"/>
                  <a:gd name="connsiteY16" fmla="*/ 38727 h 67773"/>
                  <a:gd name="connsiteX17" fmla="*/ 10892 w 55065"/>
                  <a:gd name="connsiteY17" fmla="*/ 67168 h 67773"/>
                  <a:gd name="connsiteX18" fmla="*/ 0 w 55065"/>
                  <a:gd name="connsiteY18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065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3600" y="0"/>
                      <a:pt x="35097" y="0"/>
                    </a:cubicBezTo>
                    <a:cubicBezTo>
                      <a:pt x="49015" y="0"/>
                      <a:pt x="55066" y="8471"/>
                      <a:pt x="55066" y="23599"/>
                    </a:cubicBezTo>
                    <a:lnTo>
                      <a:pt x="55066" y="38727"/>
                    </a:lnTo>
                    <a:cubicBezTo>
                      <a:pt x="55066" y="49014"/>
                      <a:pt x="55066" y="58091"/>
                      <a:pt x="55066" y="67773"/>
                    </a:cubicBezTo>
                    <a:lnTo>
                      <a:pt x="44174" y="67773"/>
                    </a:lnTo>
                    <a:lnTo>
                      <a:pt x="44174" y="39333"/>
                    </a:lnTo>
                    <a:lnTo>
                      <a:pt x="44174" y="26625"/>
                    </a:lnTo>
                    <a:cubicBezTo>
                      <a:pt x="44174" y="16338"/>
                      <a:pt x="41148" y="10287"/>
                      <a:pt x="30861" y="10287"/>
                    </a:cubicBezTo>
                    <a:cubicBezTo>
                      <a:pt x="21784" y="10287"/>
                      <a:pt x="15733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5" name="Vrije vorm: vorm 464">
                <a:extLst>
                  <a:ext uri="{FF2B5EF4-FFF2-40B4-BE49-F238E27FC236}">
                    <a16:creationId xmlns:a16="http://schemas.microsoft.com/office/drawing/2014/main" id="{5ECC0221-FFB6-DF1E-7CBC-8C5172DE55C4}"/>
                  </a:ext>
                </a:extLst>
              </p:cNvPr>
              <p:cNvSpPr/>
              <p:nvPr/>
            </p:nvSpPr>
            <p:spPr>
              <a:xfrm>
                <a:off x="928790" y="2986712"/>
                <a:ext cx="49014" cy="99239"/>
              </a:xfrm>
              <a:custGeom>
                <a:avLst/>
                <a:gdLst>
                  <a:gd name="connsiteX0" fmla="*/ 22995 w 49014"/>
                  <a:gd name="connsiteY0" fmla="*/ 24810 h 99239"/>
                  <a:gd name="connsiteX1" fmla="*/ 22995 w 49014"/>
                  <a:gd name="connsiteY1" fmla="*/ 33281 h 99239"/>
                  <a:gd name="connsiteX2" fmla="*/ 45989 w 49014"/>
                  <a:gd name="connsiteY2" fmla="*/ 33281 h 99239"/>
                  <a:gd name="connsiteX3" fmla="*/ 45989 w 49014"/>
                  <a:gd name="connsiteY3" fmla="*/ 41753 h 99239"/>
                  <a:gd name="connsiteX4" fmla="*/ 23600 w 49014"/>
                  <a:gd name="connsiteY4" fmla="*/ 41753 h 99239"/>
                  <a:gd name="connsiteX5" fmla="*/ 23600 w 49014"/>
                  <a:gd name="connsiteY5" fmla="*/ 70194 h 99239"/>
                  <a:gd name="connsiteX6" fmla="*/ 23600 w 49014"/>
                  <a:gd name="connsiteY6" fmla="*/ 99239 h 99239"/>
                  <a:gd name="connsiteX7" fmla="*/ 12708 w 49014"/>
                  <a:gd name="connsiteY7" fmla="*/ 99239 h 99239"/>
                  <a:gd name="connsiteX8" fmla="*/ 12708 w 49014"/>
                  <a:gd name="connsiteY8" fmla="*/ 70194 h 99239"/>
                  <a:gd name="connsiteX9" fmla="*/ 12708 w 49014"/>
                  <a:gd name="connsiteY9" fmla="*/ 63537 h 99239"/>
                  <a:gd name="connsiteX10" fmla="*/ 12708 w 49014"/>
                  <a:gd name="connsiteY10" fmla="*/ 41753 h 99239"/>
                  <a:gd name="connsiteX11" fmla="*/ 0 w 49014"/>
                  <a:gd name="connsiteY11" fmla="*/ 41753 h 99239"/>
                  <a:gd name="connsiteX12" fmla="*/ 0 w 49014"/>
                  <a:gd name="connsiteY12" fmla="*/ 33281 h 99239"/>
                  <a:gd name="connsiteX13" fmla="*/ 12708 w 49014"/>
                  <a:gd name="connsiteY13" fmla="*/ 33281 h 99239"/>
                  <a:gd name="connsiteX14" fmla="*/ 12708 w 49014"/>
                  <a:gd name="connsiteY14" fmla="*/ 24810 h 99239"/>
                  <a:gd name="connsiteX15" fmla="*/ 36912 w 49014"/>
                  <a:gd name="connsiteY15" fmla="*/ 0 h 99239"/>
                  <a:gd name="connsiteX16" fmla="*/ 49015 w 49014"/>
                  <a:gd name="connsiteY16" fmla="*/ 1815 h 99239"/>
                  <a:gd name="connsiteX17" fmla="*/ 47804 w 49014"/>
                  <a:gd name="connsiteY17" fmla="*/ 11497 h 99239"/>
                  <a:gd name="connsiteX18" fmla="*/ 38123 w 49014"/>
                  <a:gd name="connsiteY18" fmla="*/ 9682 h 99239"/>
                  <a:gd name="connsiteX19" fmla="*/ 22995 w 49014"/>
                  <a:gd name="connsiteY19" fmla="*/ 24810 h 99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014" h="99239">
                    <a:moveTo>
                      <a:pt x="22995" y="24810"/>
                    </a:moveTo>
                    <a:lnTo>
                      <a:pt x="22995" y="33281"/>
                    </a:lnTo>
                    <a:lnTo>
                      <a:pt x="45989" y="33281"/>
                    </a:lnTo>
                    <a:lnTo>
                      <a:pt x="45989" y="41753"/>
                    </a:lnTo>
                    <a:lnTo>
                      <a:pt x="23600" y="41753"/>
                    </a:lnTo>
                    <a:lnTo>
                      <a:pt x="23600" y="70194"/>
                    </a:lnTo>
                    <a:lnTo>
                      <a:pt x="23600" y="99239"/>
                    </a:lnTo>
                    <a:lnTo>
                      <a:pt x="12708" y="99239"/>
                    </a:lnTo>
                    <a:lnTo>
                      <a:pt x="12708" y="70194"/>
                    </a:lnTo>
                    <a:lnTo>
                      <a:pt x="12708" y="63537"/>
                    </a:lnTo>
                    <a:lnTo>
                      <a:pt x="12708" y="41753"/>
                    </a:lnTo>
                    <a:lnTo>
                      <a:pt x="0" y="41753"/>
                    </a:lnTo>
                    <a:lnTo>
                      <a:pt x="0" y="33281"/>
                    </a:lnTo>
                    <a:lnTo>
                      <a:pt x="12708" y="33281"/>
                    </a:lnTo>
                    <a:lnTo>
                      <a:pt x="12708" y="24810"/>
                    </a:lnTo>
                    <a:cubicBezTo>
                      <a:pt x="12708" y="6051"/>
                      <a:pt x="23600" y="0"/>
                      <a:pt x="36912" y="0"/>
                    </a:cubicBezTo>
                    <a:cubicBezTo>
                      <a:pt x="41753" y="0"/>
                      <a:pt x="46594" y="605"/>
                      <a:pt x="49015" y="1815"/>
                    </a:cubicBezTo>
                    <a:lnTo>
                      <a:pt x="47804" y="11497"/>
                    </a:lnTo>
                    <a:cubicBezTo>
                      <a:pt x="44779" y="10287"/>
                      <a:pt x="41753" y="9682"/>
                      <a:pt x="38123" y="9682"/>
                    </a:cubicBezTo>
                    <a:cubicBezTo>
                      <a:pt x="27230" y="9682"/>
                      <a:pt x="22995" y="14523"/>
                      <a:pt x="22995" y="2481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6" name="Vrije vorm: vorm 465">
                <a:extLst>
                  <a:ext uri="{FF2B5EF4-FFF2-40B4-BE49-F238E27FC236}">
                    <a16:creationId xmlns:a16="http://schemas.microsoft.com/office/drawing/2014/main" id="{BCE1BF07-575A-A2DE-E103-D7BBAD2023D7}"/>
                  </a:ext>
                </a:extLst>
              </p:cNvPr>
              <p:cNvSpPr/>
              <p:nvPr/>
            </p:nvSpPr>
            <p:spPr>
              <a:xfrm>
                <a:off x="981436" y="3018178"/>
                <a:ext cx="66562" cy="69588"/>
              </a:xfrm>
              <a:custGeom>
                <a:avLst/>
                <a:gdLst>
                  <a:gd name="connsiteX0" fmla="*/ 0 w 66562"/>
                  <a:gd name="connsiteY0" fmla="*/ 34492 h 69588"/>
                  <a:gd name="connsiteX1" fmla="*/ 33281 w 66562"/>
                  <a:gd name="connsiteY1" fmla="*/ 0 h 69588"/>
                  <a:gd name="connsiteX2" fmla="*/ 66563 w 66562"/>
                  <a:gd name="connsiteY2" fmla="*/ 34492 h 69588"/>
                  <a:gd name="connsiteX3" fmla="*/ 33887 w 66562"/>
                  <a:gd name="connsiteY3" fmla="*/ 69589 h 69588"/>
                  <a:gd name="connsiteX4" fmla="*/ 0 w 66562"/>
                  <a:gd name="connsiteY4" fmla="*/ 34492 h 69588"/>
                  <a:gd name="connsiteX5" fmla="*/ 54461 w 66562"/>
                  <a:gd name="connsiteY5" fmla="*/ 34492 h 69588"/>
                  <a:gd name="connsiteX6" fmla="*/ 32676 w 66562"/>
                  <a:gd name="connsiteY6" fmla="*/ 9682 h 69588"/>
                  <a:gd name="connsiteX7" fmla="*/ 10892 w 66562"/>
                  <a:gd name="connsiteY7" fmla="*/ 34492 h 69588"/>
                  <a:gd name="connsiteX8" fmla="*/ 33281 w 66562"/>
                  <a:gd name="connsiteY8" fmla="*/ 59906 h 69588"/>
                  <a:gd name="connsiteX9" fmla="*/ 54461 w 66562"/>
                  <a:gd name="connsiteY9" fmla="*/ 34492 h 6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562" h="69588">
                    <a:moveTo>
                      <a:pt x="0" y="34492"/>
                    </a:moveTo>
                    <a:cubicBezTo>
                      <a:pt x="0" y="14523"/>
                      <a:pt x="12708" y="0"/>
                      <a:pt x="33281" y="0"/>
                    </a:cubicBezTo>
                    <a:cubicBezTo>
                      <a:pt x="54461" y="0"/>
                      <a:pt x="66563" y="15128"/>
                      <a:pt x="66563" y="34492"/>
                    </a:cubicBezTo>
                    <a:cubicBezTo>
                      <a:pt x="66563" y="53855"/>
                      <a:pt x="53855" y="69589"/>
                      <a:pt x="33887" y="69589"/>
                    </a:cubicBezTo>
                    <a:cubicBezTo>
                      <a:pt x="11497" y="68983"/>
                      <a:pt x="0" y="52645"/>
                      <a:pt x="0" y="34492"/>
                    </a:cubicBezTo>
                    <a:close/>
                    <a:moveTo>
                      <a:pt x="54461" y="34492"/>
                    </a:moveTo>
                    <a:cubicBezTo>
                      <a:pt x="54461" y="19364"/>
                      <a:pt x="45989" y="9682"/>
                      <a:pt x="32676" y="9682"/>
                    </a:cubicBezTo>
                    <a:cubicBezTo>
                      <a:pt x="18154" y="9682"/>
                      <a:pt x="10892" y="20574"/>
                      <a:pt x="10892" y="34492"/>
                    </a:cubicBezTo>
                    <a:cubicBezTo>
                      <a:pt x="10892" y="47804"/>
                      <a:pt x="18154" y="59906"/>
                      <a:pt x="33281" y="59906"/>
                    </a:cubicBezTo>
                    <a:cubicBezTo>
                      <a:pt x="47804" y="59906"/>
                      <a:pt x="54461" y="47199"/>
                      <a:pt x="54461" y="34492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7" name="Vrije vorm: vorm 466">
                <a:extLst>
                  <a:ext uri="{FF2B5EF4-FFF2-40B4-BE49-F238E27FC236}">
                    <a16:creationId xmlns:a16="http://schemas.microsoft.com/office/drawing/2014/main" id="{5307D9BF-13EB-8D92-D524-B6C8B1357139}"/>
                  </a:ext>
                </a:extLst>
              </p:cNvPr>
              <p:cNvSpPr/>
              <p:nvPr/>
            </p:nvSpPr>
            <p:spPr>
              <a:xfrm>
                <a:off x="1065547" y="3018178"/>
                <a:ext cx="38727" cy="67773"/>
              </a:xfrm>
              <a:custGeom>
                <a:avLst/>
                <a:gdLst>
                  <a:gd name="connsiteX0" fmla="*/ 0 w 38727"/>
                  <a:gd name="connsiteY0" fmla="*/ 67773 h 67773"/>
                  <a:gd name="connsiteX1" fmla="*/ 0 w 38727"/>
                  <a:gd name="connsiteY1" fmla="*/ 38727 h 67773"/>
                  <a:gd name="connsiteX2" fmla="*/ 0 w 38727"/>
                  <a:gd name="connsiteY2" fmla="*/ 32071 h 67773"/>
                  <a:gd name="connsiteX3" fmla="*/ 0 w 38727"/>
                  <a:gd name="connsiteY3" fmla="*/ 1815 h 67773"/>
                  <a:gd name="connsiteX4" fmla="*/ 9682 w 38727"/>
                  <a:gd name="connsiteY4" fmla="*/ 1210 h 67773"/>
                  <a:gd name="connsiteX5" fmla="*/ 10287 w 38727"/>
                  <a:gd name="connsiteY5" fmla="*/ 14523 h 67773"/>
                  <a:gd name="connsiteX6" fmla="*/ 11497 w 38727"/>
                  <a:gd name="connsiteY6" fmla="*/ 14523 h 67773"/>
                  <a:gd name="connsiteX7" fmla="*/ 31466 w 38727"/>
                  <a:gd name="connsiteY7" fmla="*/ 0 h 67773"/>
                  <a:gd name="connsiteX8" fmla="*/ 38727 w 38727"/>
                  <a:gd name="connsiteY8" fmla="*/ 1210 h 67773"/>
                  <a:gd name="connsiteX9" fmla="*/ 37517 w 38727"/>
                  <a:gd name="connsiteY9" fmla="*/ 12102 h 67773"/>
                  <a:gd name="connsiteX10" fmla="*/ 29651 w 38727"/>
                  <a:gd name="connsiteY10" fmla="*/ 10892 h 67773"/>
                  <a:gd name="connsiteX11" fmla="*/ 10892 w 38727"/>
                  <a:gd name="connsiteY11" fmla="*/ 28441 h 67773"/>
                  <a:gd name="connsiteX12" fmla="*/ 10892 w 38727"/>
                  <a:gd name="connsiteY12" fmla="*/ 38727 h 67773"/>
                  <a:gd name="connsiteX13" fmla="*/ 10892 w 38727"/>
                  <a:gd name="connsiteY13" fmla="*/ 67168 h 67773"/>
                  <a:gd name="connsiteX14" fmla="*/ 0 w 38727"/>
                  <a:gd name="connsiteY14" fmla="*/ 67168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727" h="67773">
                    <a:moveTo>
                      <a:pt x="0" y="67773"/>
                    </a:moveTo>
                    <a:lnTo>
                      <a:pt x="0" y="38727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4523"/>
                    </a:lnTo>
                    <a:lnTo>
                      <a:pt x="11497" y="14523"/>
                    </a:lnTo>
                    <a:cubicBezTo>
                      <a:pt x="16943" y="2420"/>
                      <a:pt x="25415" y="0"/>
                      <a:pt x="31466" y="0"/>
                    </a:cubicBezTo>
                    <a:cubicBezTo>
                      <a:pt x="33887" y="0"/>
                      <a:pt x="36307" y="605"/>
                      <a:pt x="38727" y="1210"/>
                    </a:cubicBezTo>
                    <a:lnTo>
                      <a:pt x="37517" y="12102"/>
                    </a:lnTo>
                    <a:cubicBezTo>
                      <a:pt x="34492" y="11497"/>
                      <a:pt x="32676" y="10892"/>
                      <a:pt x="29651" y="10892"/>
                    </a:cubicBezTo>
                    <a:cubicBezTo>
                      <a:pt x="24810" y="10892"/>
                      <a:pt x="15733" y="12707"/>
                      <a:pt x="10892" y="28441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8" name="Vrije vorm: vorm 467">
                <a:extLst>
                  <a:ext uri="{FF2B5EF4-FFF2-40B4-BE49-F238E27FC236}">
                    <a16:creationId xmlns:a16="http://schemas.microsoft.com/office/drawing/2014/main" id="{21D73C86-927A-29DB-35EC-382E3DAA3631}"/>
                  </a:ext>
                </a:extLst>
              </p:cNvPr>
              <p:cNvSpPr/>
              <p:nvPr/>
            </p:nvSpPr>
            <p:spPr>
              <a:xfrm>
                <a:off x="1119402" y="3018178"/>
                <a:ext cx="94398" cy="67773"/>
              </a:xfrm>
              <a:custGeom>
                <a:avLst/>
                <a:gdLst>
                  <a:gd name="connsiteX0" fmla="*/ 94398 w 94398"/>
                  <a:gd name="connsiteY0" fmla="*/ 23599 h 67773"/>
                  <a:gd name="connsiteX1" fmla="*/ 94398 w 94398"/>
                  <a:gd name="connsiteY1" fmla="*/ 38727 h 67773"/>
                  <a:gd name="connsiteX2" fmla="*/ 94398 w 94398"/>
                  <a:gd name="connsiteY2" fmla="*/ 67773 h 67773"/>
                  <a:gd name="connsiteX3" fmla="*/ 82901 w 94398"/>
                  <a:gd name="connsiteY3" fmla="*/ 67773 h 67773"/>
                  <a:gd name="connsiteX4" fmla="*/ 82901 w 94398"/>
                  <a:gd name="connsiteY4" fmla="*/ 39333 h 67773"/>
                  <a:gd name="connsiteX5" fmla="*/ 82901 w 94398"/>
                  <a:gd name="connsiteY5" fmla="*/ 26625 h 67773"/>
                  <a:gd name="connsiteX6" fmla="*/ 70799 w 94398"/>
                  <a:gd name="connsiteY6" fmla="*/ 10287 h 67773"/>
                  <a:gd name="connsiteX7" fmla="*/ 52645 w 94398"/>
                  <a:gd name="connsiteY7" fmla="*/ 22994 h 67773"/>
                  <a:gd name="connsiteX8" fmla="*/ 52645 w 94398"/>
                  <a:gd name="connsiteY8" fmla="*/ 23599 h 67773"/>
                  <a:gd name="connsiteX9" fmla="*/ 52645 w 94398"/>
                  <a:gd name="connsiteY9" fmla="*/ 38727 h 67773"/>
                  <a:gd name="connsiteX10" fmla="*/ 52645 w 94398"/>
                  <a:gd name="connsiteY10" fmla="*/ 67773 h 67773"/>
                  <a:gd name="connsiteX11" fmla="*/ 41753 w 94398"/>
                  <a:gd name="connsiteY11" fmla="*/ 67773 h 67773"/>
                  <a:gd name="connsiteX12" fmla="*/ 41753 w 94398"/>
                  <a:gd name="connsiteY12" fmla="*/ 39333 h 67773"/>
                  <a:gd name="connsiteX13" fmla="*/ 41753 w 94398"/>
                  <a:gd name="connsiteY13" fmla="*/ 26625 h 67773"/>
                  <a:gd name="connsiteX14" fmla="*/ 29651 w 94398"/>
                  <a:gd name="connsiteY14" fmla="*/ 10287 h 67773"/>
                  <a:gd name="connsiteX15" fmla="*/ 10892 w 94398"/>
                  <a:gd name="connsiteY15" fmla="*/ 23599 h 67773"/>
                  <a:gd name="connsiteX16" fmla="*/ 10892 w 94398"/>
                  <a:gd name="connsiteY16" fmla="*/ 38727 h 67773"/>
                  <a:gd name="connsiteX17" fmla="*/ 10892 w 94398"/>
                  <a:gd name="connsiteY17" fmla="*/ 67168 h 67773"/>
                  <a:gd name="connsiteX18" fmla="*/ 0 w 94398"/>
                  <a:gd name="connsiteY18" fmla="*/ 67168 h 67773"/>
                  <a:gd name="connsiteX19" fmla="*/ 0 w 94398"/>
                  <a:gd name="connsiteY19" fmla="*/ 38122 h 67773"/>
                  <a:gd name="connsiteX20" fmla="*/ 0 w 94398"/>
                  <a:gd name="connsiteY20" fmla="*/ 32071 h 67773"/>
                  <a:gd name="connsiteX21" fmla="*/ 0 w 94398"/>
                  <a:gd name="connsiteY21" fmla="*/ 1815 h 67773"/>
                  <a:gd name="connsiteX22" fmla="*/ 9682 w 94398"/>
                  <a:gd name="connsiteY22" fmla="*/ 1210 h 67773"/>
                  <a:gd name="connsiteX23" fmla="*/ 10287 w 94398"/>
                  <a:gd name="connsiteY23" fmla="*/ 13313 h 67773"/>
                  <a:gd name="connsiteX24" fmla="*/ 11497 w 94398"/>
                  <a:gd name="connsiteY24" fmla="*/ 13313 h 67773"/>
                  <a:gd name="connsiteX25" fmla="*/ 33887 w 94398"/>
                  <a:gd name="connsiteY25" fmla="*/ 0 h 67773"/>
                  <a:gd name="connsiteX26" fmla="*/ 51435 w 94398"/>
                  <a:gd name="connsiteY26" fmla="*/ 13313 h 67773"/>
                  <a:gd name="connsiteX27" fmla="*/ 52040 w 94398"/>
                  <a:gd name="connsiteY27" fmla="*/ 13313 h 67773"/>
                  <a:gd name="connsiteX28" fmla="*/ 75035 w 94398"/>
                  <a:gd name="connsiteY28" fmla="*/ 0 h 67773"/>
                  <a:gd name="connsiteX29" fmla="*/ 94398 w 94398"/>
                  <a:gd name="connsiteY29" fmla="*/ 23599 h 67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398" h="67773">
                    <a:moveTo>
                      <a:pt x="94398" y="23599"/>
                    </a:moveTo>
                    <a:lnTo>
                      <a:pt x="94398" y="38727"/>
                    </a:lnTo>
                    <a:cubicBezTo>
                      <a:pt x="94398" y="49014"/>
                      <a:pt x="94398" y="58091"/>
                      <a:pt x="94398" y="67773"/>
                    </a:cubicBezTo>
                    <a:lnTo>
                      <a:pt x="82901" y="67773"/>
                    </a:lnTo>
                    <a:lnTo>
                      <a:pt x="82901" y="39333"/>
                    </a:lnTo>
                    <a:lnTo>
                      <a:pt x="82901" y="26625"/>
                    </a:lnTo>
                    <a:cubicBezTo>
                      <a:pt x="82901" y="16338"/>
                      <a:pt x="79876" y="10287"/>
                      <a:pt x="70799" y="10287"/>
                    </a:cubicBezTo>
                    <a:cubicBezTo>
                      <a:pt x="62932" y="10287"/>
                      <a:pt x="56881" y="15733"/>
                      <a:pt x="52645" y="22994"/>
                    </a:cubicBezTo>
                    <a:lnTo>
                      <a:pt x="52645" y="23599"/>
                    </a:lnTo>
                    <a:cubicBezTo>
                      <a:pt x="52645" y="29651"/>
                      <a:pt x="52645" y="33281"/>
                      <a:pt x="52645" y="38727"/>
                    </a:cubicBezTo>
                    <a:lnTo>
                      <a:pt x="52645" y="67773"/>
                    </a:lnTo>
                    <a:lnTo>
                      <a:pt x="41753" y="67773"/>
                    </a:lnTo>
                    <a:lnTo>
                      <a:pt x="41753" y="39333"/>
                    </a:lnTo>
                    <a:lnTo>
                      <a:pt x="41753" y="26625"/>
                    </a:lnTo>
                    <a:cubicBezTo>
                      <a:pt x="41753" y="16338"/>
                      <a:pt x="38728" y="10287"/>
                      <a:pt x="29651" y="10287"/>
                    </a:cubicBezTo>
                    <a:cubicBezTo>
                      <a:pt x="21179" y="10287"/>
                      <a:pt x="15128" y="16338"/>
                      <a:pt x="10892" y="23599"/>
                    </a:cubicBezTo>
                    <a:lnTo>
                      <a:pt x="10892" y="38727"/>
                    </a:lnTo>
                    <a:lnTo>
                      <a:pt x="10892" y="67168"/>
                    </a:lnTo>
                    <a:lnTo>
                      <a:pt x="0" y="67168"/>
                    </a:lnTo>
                    <a:lnTo>
                      <a:pt x="0" y="38122"/>
                    </a:lnTo>
                    <a:lnTo>
                      <a:pt x="0" y="32071"/>
                    </a:lnTo>
                    <a:lnTo>
                      <a:pt x="0" y="1815"/>
                    </a:lnTo>
                    <a:lnTo>
                      <a:pt x="9682" y="1210"/>
                    </a:lnTo>
                    <a:lnTo>
                      <a:pt x="10287" y="13313"/>
                    </a:lnTo>
                    <a:lnTo>
                      <a:pt x="11497" y="13313"/>
                    </a:lnTo>
                    <a:cubicBezTo>
                      <a:pt x="15733" y="7261"/>
                      <a:pt x="22995" y="0"/>
                      <a:pt x="33887" y="0"/>
                    </a:cubicBezTo>
                    <a:cubicBezTo>
                      <a:pt x="44174" y="0"/>
                      <a:pt x="49620" y="4841"/>
                      <a:pt x="51435" y="13313"/>
                    </a:cubicBezTo>
                    <a:lnTo>
                      <a:pt x="52040" y="13313"/>
                    </a:lnTo>
                    <a:cubicBezTo>
                      <a:pt x="56276" y="7261"/>
                      <a:pt x="64143" y="0"/>
                      <a:pt x="75035" y="0"/>
                    </a:cubicBezTo>
                    <a:cubicBezTo>
                      <a:pt x="88347" y="0"/>
                      <a:pt x="94398" y="9077"/>
                      <a:pt x="94398" y="23599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69" name="Vrije vorm: vorm 468">
                <a:extLst>
                  <a:ext uri="{FF2B5EF4-FFF2-40B4-BE49-F238E27FC236}">
                    <a16:creationId xmlns:a16="http://schemas.microsoft.com/office/drawing/2014/main" id="{7B0DFF0C-7E76-40AF-B3EC-2A5475099DF6}"/>
                  </a:ext>
                </a:extLst>
              </p:cNvPr>
              <p:cNvSpPr/>
              <p:nvPr/>
            </p:nvSpPr>
            <p:spPr>
              <a:xfrm>
                <a:off x="1230744" y="3018178"/>
                <a:ext cx="52645" cy="68983"/>
              </a:xfrm>
              <a:custGeom>
                <a:avLst/>
                <a:gdLst>
                  <a:gd name="connsiteX0" fmla="*/ 0 w 52645"/>
                  <a:gd name="connsiteY0" fmla="*/ 50225 h 68983"/>
                  <a:gd name="connsiteX1" fmla="*/ 21784 w 52645"/>
                  <a:gd name="connsiteY1" fmla="*/ 29651 h 68983"/>
                  <a:gd name="connsiteX2" fmla="*/ 42358 w 52645"/>
                  <a:gd name="connsiteY2" fmla="*/ 26020 h 68983"/>
                  <a:gd name="connsiteX3" fmla="*/ 26625 w 52645"/>
                  <a:gd name="connsiteY3" fmla="*/ 10287 h 68983"/>
                  <a:gd name="connsiteX4" fmla="*/ 3631 w 52645"/>
                  <a:gd name="connsiteY4" fmla="*/ 15733 h 68983"/>
                  <a:gd name="connsiteX5" fmla="*/ 3026 w 52645"/>
                  <a:gd name="connsiteY5" fmla="*/ 5446 h 68983"/>
                  <a:gd name="connsiteX6" fmla="*/ 29046 w 52645"/>
                  <a:gd name="connsiteY6" fmla="*/ 0 h 68983"/>
                  <a:gd name="connsiteX7" fmla="*/ 52645 w 52645"/>
                  <a:gd name="connsiteY7" fmla="*/ 22994 h 68983"/>
                  <a:gd name="connsiteX8" fmla="*/ 52645 w 52645"/>
                  <a:gd name="connsiteY8" fmla="*/ 39938 h 68983"/>
                  <a:gd name="connsiteX9" fmla="*/ 52645 w 52645"/>
                  <a:gd name="connsiteY9" fmla="*/ 48409 h 68983"/>
                  <a:gd name="connsiteX10" fmla="*/ 52645 w 52645"/>
                  <a:gd name="connsiteY10" fmla="*/ 67773 h 68983"/>
                  <a:gd name="connsiteX11" fmla="*/ 42358 w 52645"/>
                  <a:gd name="connsiteY11" fmla="*/ 67773 h 68983"/>
                  <a:gd name="connsiteX12" fmla="*/ 41753 w 52645"/>
                  <a:gd name="connsiteY12" fmla="*/ 58091 h 68983"/>
                  <a:gd name="connsiteX13" fmla="*/ 40543 w 52645"/>
                  <a:gd name="connsiteY13" fmla="*/ 58091 h 68983"/>
                  <a:gd name="connsiteX14" fmla="*/ 19364 w 52645"/>
                  <a:gd name="connsiteY14" fmla="*/ 68983 h 68983"/>
                  <a:gd name="connsiteX15" fmla="*/ 0 w 52645"/>
                  <a:gd name="connsiteY15" fmla="*/ 50225 h 68983"/>
                  <a:gd name="connsiteX16" fmla="*/ 41753 w 52645"/>
                  <a:gd name="connsiteY16" fmla="*/ 46594 h 68983"/>
                  <a:gd name="connsiteX17" fmla="*/ 41753 w 52645"/>
                  <a:gd name="connsiteY17" fmla="*/ 32071 h 68983"/>
                  <a:gd name="connsiteX18" fmla="*/ 24205 w 52645"/>
                  <a:gd name="connsiteY18" fmla="*/ 36307 h 68983"/>
                  <a:gd name="connsiteX19" fmla="*/ 10892 w 52645"/>
                  <a:gd name="connsiteY19" fmla="*/ 49014 h 68983"/>
                  <a:gd name="connsiteX20" fmla="*/ 22994 w 52645"/>
                  <a:gd name="connsiteY20" fmla="*/ 59301 h 68983"/>
                  <a:gd name="connsiteX21" fmla="*/ 41753 w 52645"/>
                  <a:gd name="connsiteY21" fmla="*/ 46594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645" h="68983">
                    <a:moveTo>
                      <a:pt x="0" y="50225"/>
                    </a:moveTo>
                    <a:cubicBezTo>
                      <a:pt x="0" y="35702"/>
                      <a:pt x="11497" y="31466"/>
                      <a:pt x="21784" y="29651"/>
                    </a:cubicBezTo>
                    <a:lnTo>
                      <a:pt x="42358" y="26020"/>
                    </a:lnTo>
                    <a:cubicBezTo>
                      <a:pt x="42963" y="12707"/>
                      <a:pt x="35702" y="10287"/>
                      <a:pt x="26625" y="10287"/>
                    </a:cubicBezTo>
                    <a:cubicBezTo>
                      <a:pt x="20574" y="10287"/>
                      <a:pt x="12707" y="12102"/>
                      <a:pt x="3631" y="15733"/>
                    </a:cubicBezTo>
                    <a:lnTo>
                      <a:pt x="3026" y="5446"/>
                    </a:lnTo>
                    <a:cubicBezTo>
                      <a:pt x="9682" y="3026"/>
                      <a:pt x="19364" y="0"/>
                      <a:pt x="29046" y="0"/>
                    </a:cubicBezTo>
                    <a:cubicBezTo>
                      <a:pt x="43568" y="0"/>
                      <a:pt x="52645" y="6656"/>
                      <a:pt x="52645" y="22994"/>
                    </a:cubicBezTo>
                    <a:lnTo>
                      <a:pt x="52645" y="39938"/>
                    </a:lnTo>
                    <a:lnTo>
                      <a:pt x="52645" y="48409"/>
                    </a:lnTo>
                    <a:lnTo>
                      <a:pt x="52645" y="67773"/>
                    </a:lnTo>
                    <a:lnTo>
                      <a:pt x="42358" y="67773"/>
                    </a:lnTo>
                    <a:lnTo>
                      <a:pt x="41753" y="58091"/>
                    </a:lnTo>
                    <a:lnTo>
                      <a:pt x="40543" y="58091"/>
                    </a:lnTo>
                    <a:cubicBezTo>
                      <a:pt x="36307" y="63537"/>
                      <a:pt x="29046" y="68983"/>
                      <a:pt x="19364" y="68983"/>
                    </a:cubicBezTo>
                    <a:cubicBezTo>
                      <a:pt x="7866" y="68983"/>
                      <a:pt x="0" y="61722"/>
                      <a:pt x="0" y="50225"/>
                    </a:cubicBezTo>
                    <a:close/>
                    <a:moveTo>
                      <a:pt x="41753" y="46594"/>
                    </a:moveTo>
                    <a:lnTo>
                      <a:pt x="41753" y="32071"/>
                    </a:lnTo>
                    <a:cubicBezTo>
                      <a:pt x="39333" y="33281"/>
                      <a:pt x="36307" y="34492"/>
                      <a:pt x="24205" y="36307"/>
                    </a:cubicBezTo>
                    <a:cubicBezTo>
                      <a:pt x="16338" y="37517"/>
                      <a:pt x="10892" y="41148"/>
                      <a:pt x="10892" y="49014"/>
                    </a:cubicBezTo>
                    <a:cubicBezTo>
                      <a:pt x="10892" y="56881"/>
                      <a:pt x="16338" y="59301"/>
                      <a:pt x="22994" y="59301"/>
                    </a:cubicBezTo>
                    <a:cubicBezTo>
                      <a:pt x="29651" y="59906"/>
                      <a:pt x="37517" y="55671"/>
                      <a:pt x="41753" y="4659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70" name="Vrije vorm: vorm 469">
                <a:extLst>
                  <a:ext uri="{FF2B5EF4-FFF2-40B4-BE49-F238E27FC236}">
                    <a16:creationId xmlns:a16="http://schemas.microsoft.com/office/drawing/2014/main" id="{4845F2A3-98E8-8C00-380D-9410B7BFE935}"/>
                  </a:ext>
                </a:extLst>
              </p:cNvPr>
              <p:cNvSpPr/>
              <p:nvPr/>
            </p:nvSpPr>
            <p:spPr>
              <a:xfrm>
                <a:off x="1296702" y="2996394"/>
                <a:ext cx="47199" cy="91372"/>
              </a:xfrm>
              <a:custGeom>
                <a:avLst/>
                <a:gdLst>
                  <a:gd name="connsiteX0" fmla="*/ 47199 w 47199"/>
                  <a:gd name="connsiteY0" fmla="*/ 87742 h 91372"/>
                  <a:gd name="connsiteX1" fmla="*/ 33281 w 47199"/>
                  <a:gd name="connsiteY1" fmla="*/ 91373 h 91372"/>
                  <a:gd name="connsiteX2" fmla="*/ 12708 w 47199"/>
                  <a:gd name="connsiteY2" fmla="*/ 70194 h 91372"/>
                  <a:gd name="connsiteX3" fmla="*/ 12708 w 47199"/>
                  <a:gd name="connsiteY3" fmla="*/ 32677 h 91372"/>
                  <a:gd name="connsiteX4" fmla="*/ 0 w 47199"/>
                  <a:gd name="connsiteY4" fmla="*/ 32677 h 91372"/>
                  <a:gd name="connsiteX5" fmla="*/ 0 w 47199"/>
                  <a:gd name="connsiteY5" fmla="*/ 23600 h 91372"/>
                  <a:gd name="connsiteX6" fmla="*/ 12708 w 47199"/>
                  <a:gd name="connsiteY6" fmla="*/ 23600 h 91372"/>
                  <a:gd name="connsiteX7" fmla="*/ 12708 w 47199"/>
                  <a:gd name="connsiteY7" fmla="*/ 2421 h 91372"/>
                  <a:gd name="connsiteX8" fmla="*/ 23600 w 47199"/>
                  <a:gd name="connsiteY8" fmla="*/ 0 h 91372"/>
                  <a:gd name="connsiteX9" fmla="*/ 23600 w 47199"/>
                  <a:gd name="connsiteY9" fmla="*/ 23600 h 91372"/>
                  <a:gd name="connsiteX10" fmla="*/ 46594 w 47199"/>
                  <a:gd name="connsiteY10" fmla="*/ 23600 h 91372"/>
                  <a:gd name="connsiteX11" fmla="*/ 46594 w 47199"/>
                  <a:gd name="connsiteY11" fmla="*/ 32072 h 91372"/>
                  <a:gd name="connsiteX12" fmla="*/ 23600 w 47199"/>
                  <a:gd name="connsiteY12" fmla="*/ 32072 h 91372"/>
                  <a:gd name="connsiteX13" fmla="*/ 23600 w 47199"/>
                  <a:gd name="connsiteY13" fmla="*/ 67168 h 91372"/>
                  <a:gd name="connsiteX14" fmla="*/ 35702 w 47199"/>
                  <a:gd name="connsiteY14" fmla="*/ 81691 h 91372"/>
                  <a:gd name="connsiteX15" fmla="*/ 46594 w 47199"/>
                  <a:gd name="connsiteY15" fmla="*/ 78060 h 91372"/>
                  <a:gd name="connsiteX16" fmla="*/ 47199 w 47199"/>
                  <a:gd name="connsiteY16" fmla="*/ 87742 h 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199" h="91372">
                    <a:moveTo>
                      <a:pt x="47199" y="87742"/>
                    </a:moveTo>
                    <a:cubicBezTo>
                      <a:pt x="44174" y="89558"/>
                      <a:pt x="38727" y="91373"/>
                      <a:pt x="33281" y="91373"/>
                    </a:cubicBezTo>
                    <a:cubicBezTo>
                      <a:pt x="19969" y="91373"/>
                      <a:pt x="12708" y="84716"/>
                      <a:pt x="12708" y="70194"/>
                    </a:cubicBezTo>
                    <a:lnTo>
                      <a:pt x="12708" y="32677"/>
                    </a:lnTo>
                    <a:lnTo>
                      <a:pt x="0" y="32677"/>
                    </a:lnTo>
                    <a:lnTo>
                      <a:pt x="0" y="23600"/>
                    </a:lnTo>
                    <a:lnTo>
                      <a:pt x="12708" y="23600"/>
                    </a:lnTo>
                    <a:lnTo>
                      <a:pt x="12708" y="2421"/>
                    </a:lnTo>
                    <a:lnTo>
                      <a:pt x="23600" y="0"/>
                    </a:lnTo>
                    <a:lnTo>
                      <a:pt x="23600" y="23600"/>
                    </a:lnTo>
                    <a:lnTo>
                      <a:pt x="46594" y="23600"/>
                    </a:lnTo>
                    <a:lnTo>
                      <a:pt x="46594" y="32072"/>
                    </a:lnTo>
                    <a:lnTo>
                      <a:pt x="23600" y="32072"/>
                    </a:lnTo>
                    <a:lnTo>
                      <a:pt x="23600" y="67168"/>
                    </a:lnTo>
                    <a:cubicBezTo>
                      <a:pt x="23600" y="76850"/>
                      <a:pt x="27230" y="81691"/>
                      <a:pt x="35702" y="81691"/>
                    </a:cubicBezTo>
                    <a:cubicBezTo>
                      <a:pt x="39333" y="81691"/>
                      <a:pt x="42963" y="80481"/>
                      <a:pt x="46594" y="78060"/>
                    </a:cubicBezTo>
                    <a:lnTo>
                      <a:pt x="47199" y="87742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71" name="Vrije vorm: vorm 470">
                <a:extLst>
                  <a:ext uri="{FF2B5EF4-FFF2-40B4-BE49-F238E27FC236}">
                    <a16:creationId xmlns:a16="http://schemas.microsoft.com/office/drawing/2014/main" id="{C6F90B43-7B3B-C8BA-06DF-486841638746}"/>
                  </a:ext>
                </a:extLst>
              </p:cNvPr>
              <p:cNvSpPr/>
              <p:nvPr/>
            </p:nvSpPr>
            <p:spPr>
              <a:xfrm>
                <a:off x="1356609" y="2988527"/>
                <a:ext cx="16338" cy="97424"/>
              </a:xfrm>
              <a:custGeom>
                <a:avLst/>
                <a:gdLst>
                  <a:gd name="connsiteX0" fmla="*/ 0 w 16338"/>
                  <a:gd name="connsiteY0" fmla="*/ 7866 h 97424"/>
                  <a:gd name="connsiteX1" fmla="*/ 8472 w 16338"/>
                  <a:gd name="connsiteY1" fmla="*/ 0 h 97424"/>
                  <a:gd name="connsiteX2" fmla="*/ 16338 w 16338"/>
                  <a:gd name="connsiteY2" fmla="*/ 7866 h 97424"/>
                  <a:gd name="connsiteX3" fmla="*/ 7866 w 16338"/>
                  <a:gd name="connsiteY3" fmla="*/ 15733 h 97424"/>
                  <a:gd name="connsiteX4" fmla="*/ 0 w 16338"/>
                  <a:gd name="connsiteY4" fmla="*/ 7866 h 97424"/>
                  <a:gd name="connsiteX5" fmla="*/ 2420 w 16338"/>
                  <a:gd name="connsiteY5" fmla="*/ 97424 h 97424"/>
                  <a:gd name="connsiteX6" fmla="*/ 2420 w 16338"/>
                  <a:gd name="connsiteY6" fmla="*/ 68378 h 97424"/>
                  <a:gd name="connsiteX7" fmla="*/ 2420 w 16338"/>
                  <a:gd name="connsiteY7" fmla="*/ 61722 h 97424"/>
                  <a:gd name="connsiteX8" fmla="*/ 2420 w 16338"/>
                  <a:gd name="connsiteY8" fmla="*/ 31466 h 97424"/>
                  <a:gd name="connsiteX9" fmla="*/ 13313 w 16338"/>
                  <a:gd name="connsiteY9" fmla="*/ 30861 h 97424"/>
                  <a:gd name="connsiteX10" fmla="*/ 13313 w 16338"/>
                  <a:gd name="connsiteY10" fmla="*/ 61722 h 97424"/>
                  <a:gd name="connsiteX11" fmla="*/ 13313 w 16338"/>
                  <a:gd name="connsiteY11" fmla="*/ 68378 h 97424"/>
                  <a:gd name="connsiteX12" fmla="*/ 13313 w 16338"/>
                  <a:gd name="connsiteY12" fmla="*/ 97424 h 97424"/>
                  <a:gd name="connsiteX13" fmla="*/ 2420 w 16338"/>
                  <a:gd name="connsiteY13" fmla="*/ 97424 h 9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38" h="97424">
                    <a:moveTo>
                      <a:pt x="0" y="7866"/>
                    </a:moveTo>
                    <a:cubicBezTo>
                      <a:pt x="0" y="2421"/>
                      <a:pt x="3026" y="0"/>
                      <a:pt x="8472" y="0"/>
                    </a:cubicBezTo>
                    <a:cubicBezTo>
                      <a:pt x="13313" y="0"/>
                      <a:pt x="16338" y="3026"/>
                      <a:pt x="16338" y="7866"/>
                    </a:cubicBezTo>
                    <a:cubicBezTo>
                      <a:pt x="16338" y="13313"/>
                      <a:pt x="13313" y="15733"/>
                      <a:pt x="7866" y="15733"/>
                    </a:cubicBezTo>
                    <a:cubicBezTo>
                      <a:pt x="3026" y="16338"/>
                      <a:pt x="0" y="13313"/>
                      <a:pt x="0" y="7866"/>
                    </a:cubicBezTo>
                    <a:close/>
                    <a:moveTo>
                      <a:pt x="2420" y="97424"/>
                    </a:moveTo>
                    <a:lnTo>
                      <a:pt x="2420" y="68378"/>
                    </a:lnTo>
                    <a:lnTo>
                      <a:pt x="2420" y="61722"/>
                    </a:lnTo>
                    <a:lnTo>
                      <a:pt x="2420" y="31466"/>
                    </a:lnTo>
                    <a:lnTo>
                      <a:pt x="13313" y="30861"/>
                    </a:lnTo>
                    <a:lnTo>
                      <a:pt x="13313" y="61722"/>
                    </a:lnTo>
                    <a:lnTo>
                      <a:pt x="13313" y="68378"/>
                    </a:lnTo>
                    <a:lnTo>
                      <a:pt x="13313" y="97424"/>
                    </a:lnTo>
                    <a:lnTo>
                      <a:pt x="2420" y="97424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72" name="Vrije vorm: vorm 471">
                <a:extLst>
                  <a:ext uri="{FF2B5EF4-FFF2-40B4-BE49-F238E27FC236}">
                    <a16:creationId xmlns:a16="http://schemas.microsoft.com/office/drawing/2014/main" id="{E1E0FF92-910C-76CA-82EA-093B334772E1}"/>
                  </a:ext>
                </a:extLst>
              </p:cNvPr>
              <p:cNvSpPr/>
              <p:nvPr/>
            </p:nvSpPr>
            <p:spPr>
              <a:xfrm>
                <a:off x="1388075" y="3018178"/>
                <a:ext cx="58091" cy="68983"/>
              </a:xfrm>
              <a:custGeom>
                <a:avLst/>
                <a:gdLst>
                  <a:gd name="connsiteX0" fmla="*/ 57486 w 58091"/>
                  <a:gd name="connsiteY0" fmla="*/ 36912 h 68983"/>
                  <a:gd name="connsiteX1" fmla="*/ 11497 w 58091"/>
                  <a:gd name="connsiteY1" fmla="*/ 36912 h 68983"/>
                  <a:gd name="connsiteX2" fmla="*/ 35702 w 58091"/>
                  <a:gd name="connsiteY2" fmla="*/ 59301 h 68983"/>
                  <a:gd name="connsiteX3" fmla="*/ 55671 w 58091"/>
                  <a:gd name="connsiteY3" fmla="*/ 54461 h 68983"/>
                  <a:gd name="connsiteX4" fmla="*/ 56276 w 58091"/>
                  <a:gd name="connsiteY4" fmla="*/ 64142 h 68983"/>
                  <a:gd name="connsiteX5" fmla="*/ 34492 w 58091"/>
                  <a:gd name="connsiteY5" fmla="*/ 68983 h 68983"/>
                  <a:gd name="connsiteX6" fmla="*/ 0 w 58091"/>
                  <a:gd name="connsiteY6" fmla="*/ 33886 h 68983"/>
                  <a:gd name="connsiteX7" fmla="*/ 30861 w 58091"/>
                  <a:gd name="connsiteY7" fmla="*/ 0 h 68983"/>
                  <a:gd name="connsiteX8" fmla="*/ 58091 w 58091"/>
                  <a:gd name="connsiteY8" fmla="*/ 28441 h 68983"/>
                  <a:gd name="connsiteX9" fmla="*/ 57486 w 58091"/>
                  <a:gd name="connsiteY9" fmla="*/ 36912 h 68983"/>
                  <a:gd name="connsiteX10" fmla="*/ 11497 w 58091"/>
                  <a:gd name="connsiteY10" fmla="*/ 29046 h 68983"/>
                  <a:gd name="connsiteX11" fmla="*/ 47804 w 58091"/>
                  <a:gd name="connsiteY11" fmla="*/ 28441 h 68983"/>
                  <a:gd name="connsiteX12" fmla="*/ 47804 w 58091"/>
                  <a:gd name="connsiteY12" fmla="*/ 27835 h 68983"/>
                  <a:gd name="connsiteX13" fmla="*/ 30861 w 58091"/>
                  <a:gd name="connsiteY13" fmla="*/ 8471 h 68983"/>
                  <a:gd name="connsiteX14" fmla="*/ 11497 w 58091"/>
                  <a:gd name="connsiteY14" fmla="*/ 29046 h 6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91" h="68983">
                    <a:moveTo>
                      <a:pt x="57486" y="36912"/>
                    </a:moveTo>
                    <a:lnTo>
                      <a:pt x="11497" y="36912"/>
                    </a:lnTo>
                    <a:cubicBezTo>
                      <a:pt x="12102" y="50830"/>
                      <a:pt x="19969" y="59301"/>
                      <a:pt x="35702" y="59301"/>
                    </a:cubicBezTo>
                    <a:cubicBezTo>
                      <a:pt x="41753" y="59301"/>
                      <a:pt x="49620" y="58091"/>
                      <a:pt x="55671" y="54461"/>
                    </a:cubicBezTo>
                    <a:lnTo>
                      <a:pt x="56276" y="64142"/>
                    </a:lnTo>
                    <a:cubicBezTo>
                      <a:pt x="51435" y="67168"/>
                      <a:pt x="43568" y="68983"/>
                      <a:pt x="34492" y="68983"/>
                    </a:cubicBezTo>
                    <a:cubicBezTo>
                      <a:pt x="10892" y="68983"/>
                      <a:pt x="0" y="54461"/>
                      <a:pt x="0" y="33886"/>
                    </a:cubicBezTo>
                    <a:cubicBezTo>
                      <a:pt x="0" y="13918"/>
                      <a:pt x="11497" y="0"/>
                      <a:pt x="30861" y="0"/>
                    </a:cubicBezTo>
                    <a:cubicBezTo>
                      <a:pt x="47804" y="0"/>
                      <a:pt x="58091" y="9682"/>
                      <a:pt x="58091" y="28441"/>
                    </a:cubicBezTo>
                    <a:cubicBezTo>
                      <a:pt x="58091" y="32071"/>
                      <a:pt x="57486" y="34492"/>
                      <a:pt x="57486" y="36912"/>
                    </a:cubicBezTo>
                    <a:close/>
                    <a:moveTo>
                      <a:pt x="11497" y="29046"/>
                    </a:moveTo>
                    <a:lnTo>
                      <a:pt x="47804" y="28441"/>
                    </a:lnTo>
                    <a:lnTo>
                      <a:pt x="47804" y="27835"/>
                    </a:lnTo>
                    <a:cubicBezTo>
                      <a:pt x="47804" y="15128"/>
                      <a:pt x="41148" y="8471"/>
                      <a:pt x="30861" y="8471"/>
                    </a:cubicBezTo>
                    <a:cubicBezTo>
                      <a:pt x="19969" y="9077"/>
                      <a:pt x="13312" y="16943"/>
                      <a:pt x="11497" y="2904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423" name="Graphic 423">
              <a:extLst>
                <a:ext uri="{FF2B5EF4-FFF2-40B4-BE49-F238E27FC236}">
                  <a16:creationId xmlns:a16="http://schemas.microsoft.com/office/drawing/2014/main" id="{FD951E5F-97FF-FF69-072E-62E0670FD64D}"/>
                </a:ext>
              </a:extLst>
            </p:cNvPr>
            <p:cNvGrpSpPr/>
            <p:nvPr/>
          </p:nvGrpSpPr>
          <p:grpSpPr>
            <a:xfrm>
              <a:off x="980225" y="1916850"/>
              <a:ext cx="301348" cy="280788"/>
              <a:chOff x="980225" y="1916850"/>
              <a:chExt cx="301348" cy="280788"/>
            </a:xfrm>
            <a:grpFill/>
          </p:grpSpPr>
          <p:sp>
            <p:nvSpPr>
              <p:cNvPr id="424" name="Vrije vorm: vorm 423">
                <a:extLst>
                  <a:ext uri="{FF2B5EF4-FFF2-40B4-BE49-F238E27FC236}">
                    <a16:creationId xmlns:a16="http://schemas.microsoft.com/office/drawing/2014/main" id="{E8FD2AC3-5769-9E6A-13B2-6971EAA3C13B}"/>
                  </a:ext>
                </a:extLst>
              </p:cNvPr>
              <p:cNvSpPr/>
              <p:nvPr/>
            </p:nvSpPr>
            <p:spPr>
              <a:xfrm>
                <a:off x="1205329" y="1942259"/>
                <a:ext cx="58696" cy="59926"/>
              </a:xfrm>
              <a:custGeom>
                <a:avLst/>
                <a:gdLst>
                  <a:gd name="connsiteX0" fmla="*/ 29046 w 58696"/>
                  <a:gd name="connsiteY0" fmla="*/ 20 h 59926"/>
                  <a:gd name="connsiteX1" fmla="*/ 0 w 58696"/>
                  <a:gd name="connsiteY1" fmla="*/ 30276 h 59926"/>
                  <a:gd name="connsiteX2" fmla="*/ 29651 w 58696"/>
                  <a:gd name="connsiteY2" fmla="*/ 59926 h 59926"/>
                  <a:gd name="connsiteX3" fmla="*/ 58696 w 58696"/>
                  <a:gd name="connsiteY3" fmla="*/ 29671 h 59926"/>
                  <a:gd name="connsiteX4" fmla="*/ 29046 w 58696"/>
                  <a:gd name="connsiteY4" fmla="*/ 20 h 5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96" h="59926">
                    <a:moveTo>
                      <a:pt x="29046" y="20"/>
                    </a:moveTo>
                    <a:cubicBezTo>
                      <a:pt x="12708" y="20"/>
                      <a:pt x="0" y="13938"/>
                      <a:pt x="0" y="30276"/>
                    </a:cubicBezTo>
                    <a:cubicBezTo>
                      <a:pt x="0" y="46614"/>
                      <a:pt x="13313" y="59926"/>
                      <a:pt x="29651" y="59926"/>
                    </a:cubicBezTo>
                    <a:cubicBezTo>
                      <a:pt x="45989" y="59926"/>
                      <a:pt x="58696" y="46009"/>
                      <a:pt x="58696" y="29671"/>
                    </a:cubicBezTo>
                    <a:cubicBezTo>
                      <a:pt x="58696" y="12727"/>
                      <a:pt x="45384" y="-585"/>
                      <a:pt x="29046" y="2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5" name="Vrije vorm: vorm 424">
                <a:extLst>
                  <a:ext uri="{FF2B5EF4-FFF2-40B4-BE49-F238E27FC236}">
                    <a16:creationId xmlns:a16="http://schemas.microsoft.com/office/drawing/2014/main" id="{431667D2-94A9-A36A-C8B4-22D9F5ED24E6}"/>
                  </a:ext>
                </a:extLst>
              </p:cNvPr>
              <p:cNvSpPr/>
              <p:nvPr/>
            </p:nvSpPr>
            <p:spPr>
              <a:xfrm>
                <a:off x="1215616" y="2020339"/>
                <a:ext cx="65957" cy="131426"/>
              </a:xfrm>
              <a:custGeom>
                <a:avLst/>
                <a:gdLst>
                  <a:gd name="connsiteX0" fmla="*/ 61722 w 65957"/>
                  <a:gd name="connsiteY0" fmla="*/ 4236 h 131426"/>
                  <a:gd name="connsiteX1" fmla="*/ 53855 w 65957"/>
                  <a:gd name="connsiteY1" fmla="*/ 605 h 131426"/>
                  <a:gd name="connsiteX2" fmla="*/ 53855 w 65957"/>
                  <a:gd name="connsiteY2" fmla="*/ 0 h 131426"/>
                  <a:gd name="connsiteX3" fmla="*/ 53855 w 65957"/>
                  <a:gd name="connsiteY3" fmla="*/ 605 h 131426"/>
                  <a:gd name="connsiteX4" fmla="*/ 0 w 65957"/>
                  <a:gd name="connsiteY4" fmla="*/ 1210 h 131426"/>
                  <a:gd name="connsiteX5" fmla="*/ 3631 w 65957"/>
                  <a:gd name="connsiteY5" fmla="*/ 13313 h 131426"/>
                  <a:gd name="connsiteX6" fmla="*/ 4236 w 65957"/>
                  <a:gd name="connsiteY6" fmla="*/ 102870 h 131426"/>
                  <a:gd name="connsiteX7" fmla="*/ 1210 w 65957"/>
                  <a:gd name="connsiteY7" fmla="*/ 127075 h 131426"/>
                  <a:gd name="connsiteX8" fmla="*/ 21179 w 65957"/>
                  <a:gd name="connsiteY8" fmla="*/ 131311 h 131426"/>
                  <a:gd name="connsiteX9" fmla="*/ 65958 w 65957"/>
                  <a:gd name="connsiteY9" fmla="*/ 85927 h 131426"/>
                  <a:gd name="connsiteX10" fmla="*/ 65353 w 65957"/>
                  <a:gd name="connsiteY10" fmla="*/ 12708 h 131426"/>
                  <a:gd name="connsiteX11" fmla="*/ 61722 w 65957"/>
                  <a:gd name="connsiteY11" fmla="*/ 4236 h 13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957" h="131426">
                    <a:moveTo>
                      <a:pt x="61722" y="4236"/>
                    </a:moveTo>
                    <a:cubicBezTo>
                      <a:pt x="59301" y="1815"/>
                      <a:pt x="56881" y="605"/>
                      <a:pt x="53855" y="605"/>
                    </a:cubicBezTo>
                    <a:lnTo>
                      <a:pt x="53855" y="0"/>
                    </a:lnTo>
                    <a:lnTo>
                      <a:pt x="53855" y="605"/>
                    </a:lnTo>
                    <a:lnTo>
                      <a:pt x="0" y="1210"/>
                    </a:lnTo>
                    <a:cubicBezTo>
                      <a:pt x="2420" y="4841"/>
                      <a:pt x="3631" y="8472"/>
                      <a:pt x="3631" y="13313"/>
                    </a:cubicBezTo>
                    <a:lnTo>
                      <a:pt x="4236" y="102870"/>
                    </a:lnTo>
                    <a:cubicBezTo>
                      <a:pt x="4236" y="111342"/>
                      <a:pt x="3026" y="119208"/>
                      <a:pt x="1210" y="127075"/>
                    </a:cubicBezTo>
                    <a:cubicBezTo>
                      <a:pt x="7261" y="130100"/>
                      <a:pt x="13918" y="131916"/>
                      <a:pt x="21179" y="131311"/>
                    </a:cubicBezTo>
                    <a:cubicBezTo>
                      <a:pt x="45989" y="131311"/>
                      <a:pt x="65958" y="110737"/>
                      <a:pt x="65958" y="85927"/>
                    </a:cubicBezTo>
                    <a:lnTo>
                      <a:pt x="65353" y="12708"/>
                    </a:lnTo>
                    <a:cubicBezTo>
                      <a:pt x="64747" y="9682"/>
                      <a:pt x="63537" y="6656"/>
                      <a:pt x="61722" y="4236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6" name="Vrije vorm: vorm 425">
                <a:extLst>
                  <a:ext uri="{FF2B5EF4-FFF2-40B4-BE49-F238E27FC236}">
                    <a16:creationId xmlns:a16="http://schemas.microsoft.com/office/drawing/2014/main" id="{8C0C9835-B2E3-1E89-D4DA-8B6CA6964854}"/>
                  </a:ext>
                </a:extLst>
              </p:cNvPr>
              <p:cNvSpPr/>
              <p:nvPr/>
            </p:nvSpPr>
            <p:spPr>
              <a:xfrm>
                <a:off x="1067362" y="2025180"/>
                <a:ext cx="139210" cy="172458"/>
              </a:xfrm>
              <a:custGeom>
                <a:avLst/>
                <a:gdLst>
                  <a:gd name="connsiteX0" fmla="*/ 130705 w 139210"/>
                  <a:gd name="connsiteY0" fmla="*/ 0 h 172458"/>
                  <a:gd name="connsiteX1" fmla="*/ 67773 w 139210"/>
                  <a:gd name="connsiteY1" fmla="*/ 605 h 172458"/>
                  <a:gd name="connsiteX2" fmla="*/ 68378 w 139210"/>
                  <a:gd name="connsiteY2" fmla="*/ 99239 h 172458"/>
                  <a:gd name="connsiteX3" fmla="*/ 49620 w 139210"/>
                  <a:gd name="connsiteY3" fmla="*/ 118603 h 172458"/>
                  <a:gd name="connsiteX4" fmla="*/ 0 w 139210"/>
                  <a:gd name="connsiteY4" fmla="*/ 119208 h 172458"/>
                  <a:gd name="connsiteX5" fmla="*/ 68983 w 139210"/>
                  <a:gd name="connsiteY5" fmla="*/ 172459 h 172458"/>
                  <a:gd name="connsiteX6" fmla="*/ 139177 w 139210"/>
                  <a:gd name="connsiteY6" fmla="*/ 99239 h 172458"/>
                  <a:gd name="connsiteX7" fmla="*/ 138572 w 139210"/>
                  <a:gd name="connsiteY7" fmla="*/ 9077 h 172458"/>
                  <a:gd name="connsiteX8" fmla="*/ 130705 w 139210"/>
                  <a:gd name="connsiteY8" fmla="*/ 0 h 17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210" h="172458">
                    <a:moveTo>
                      <a:pt x="130705" y="0"/>
                    </a:moveTo>
                    <a:lnTo>
                      <a:pt x="67773" y="605"/>
                    </a:lnTo>
                    <a:lnTo>
                      <a:pt x="68378" y="99239"/>
                    </a:lnTo>
                    <a:cubicBezTo>
                      <a:pt x="68378" y="109526"/>
                      <a:pt x="59907" y="118603"/>
                      <a:pt x="49620" y="118603"/>
                    </a:cubicBezTo>
                    <a:lnTo>
                      <a:pt x="0" y="119208"/>
                    </a:lnTo>
                    <a:cubicBezTo>
                      <a:pt x="8472" y="149464"/>
                      <a:pt x="36307" y="172459"/>
                      <a:pt x="68983" y="172459"/>
                    </a:cubicBezTo>
                    <a:cubicBezTo>
                      <a:pt x="108316" y="171853"/>
                      <a:pt x="140387" y="138572"/>
                      <a:pt x="139177" y="99239"/>
                    </a:cubicBezTo>
                    <a:lnTo>
                      <a:pt x="138572" y="9077"/>
                    </a:lnTo>
                    <a:cubicBezTo>
                      <a:pt x="139782" y="3631"/>
                      <a:pt x="135546" y="0"/>
                      <a:pt x="130705" y="0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7" name="Vrije vorm: vorm 426">
                <a:extLst>
                  <a:ext uri="{FF2B5EF4-FFF2-40B4-BE49-F238E27FC236}">
                    <a16:creationId xmlns:a16="http://schemas.microsoft.com/office/drawing/2014/main" id="{ABB71993-F89D-311F-2AFE-8B1402C5804F}"/>
                  </a:ext>
                </a:extLst>
              </p:cNvPr>
              <p:cNvSpPr/>
              <p:nvPr/>
            </p:nvSpPr>
            <p:spPr>
              <a:xfrm>
                <a:off x="980225" y="1984637"/>
                <a:ext cx="144018" cy="147648"/>
              </a:xfrm>
              <a:custGeom>
                <a:avLst/>
                <a:gdLst>
                  <a:gd name="connsiteX0" fmla="*/ 137362 w 144018"/>
                  <a:gd name="connsiteY0" fmla="*/ 146439 h 147648"/>
                  <a:gd name="connsiteX1" fmla="*/ 144018 w 144018"/>
                  <a:gd name="connsiteY1" fmla="*/ 139177 h 147648"/>
                  <a:gd name="connsiteX2" fmla="*/ 142808 w 144018"/>
                  <a:gd name="connsiteY2" fmla="*/ 7261 h 147648"/>
                  <a:gd name="connsiteX3" fmla="*/ 135547 w 144018"/>
                  <a:gd name="connsiteY3" fmla="*/ 0 h 147648"/>
                  <a:gd name="connsiteX4" fmla="*/ 6656 w 144018"/>
                  <a:gd name="connsiteY4" fmla="*/ 1210 h 147648"/>
                  <a:gd name="connsiteX5" fmla="*/ 0 w 144018"/>
                  <a:gd name="connsiteY5" fmla="*/ 8472 h 147648"/>
                  <a:gd name="connsiteX6" fmla="*/ 1210 w 144018"/>
                  <a:gd name="connsiteY6" fmla="*/ 140387 h 147648"/>
                  <a:gd name="connsiteX7" fmla="*/ 7867 w 144018"/>
                  <a:gd name="connsiteY7" fmla="*/ 147649 h 147648"/>
                  <a:gd name="connsiteX8" fmla="*/ 137362 w 144018"/>
                  <a:gd name="connsiteY8" fmla="*/ 146439 h 147648"/>
                  <a:gd name="connsiteX9" fmla="*/ 33281 w 144018"/>
                  <a:gd name="connsiteY9" fmla="*/ 25415 h 147648"/>
                  <a:gd name="connsiteX10" fmla="*/ 110131 w 144018"/>
                  <a:gd name="connsiteY10" fmla="*/ 24810 h 147648"/>
                  <a:gd name="connsiteX11" fmla="*/ 110131 w 144018"/>
                  <a:gd name="connsiteY11" fmla="*/ 44174 h 147648"/>
                  <a:gd name="connsiteX12" fmla="*/ 81086 w 144018"/>
                  <a:gd name="connsiteY12" fmla="*/ 44174 h 147648"/>
                  <a:gd name="connsiteX13" fmla="*/ 81691 w 144018"/>
                  <a:gd name="connsiteY13" fmla="*/ 123444 h 147648"/>
                  <a:gd name="connsiteX14" fmla="*/ 62932 w 144018"/>
                  <a:gd name="connsiteY14" fmla="*/ 123444 h 147648"/>
                  <a:gd name="connsiteX15" fmla="*/ 62327 w 144018"/>
                  <a:gd name="connsiteY15" fmla="*/ 44174 h 147648"/>
                  <a:gd name="connsiteX16" fmla="*/ 33281 w 144018"/>
                  <a:gd name="connsiteY16" fmla="*/ 44174 h 147648"/>
                  <a:gd name="connsiteX17" fmla="*/ 33281 w 144018"/>
                  <a:gd name="connsiteY17" fmla="*/ 25415 h 14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4018" h="147648">
                    <a:moveTo>
                      <a:pt x="137362" y="146439"/>
                    </a:moveTo>
                    <a:cubicBezTo>
                      <a:pt x="140993" y="146439"/>
                      <a:pt x="144018" y="143413"/>
                      <a:pt x="144018" y="139177"/>
                    </a:cubicBezTo>
                    <a:lnTo>
                      <a:pt x="142808" y="7261"/>
                    </a:lnTo>
                    <a:cubicBezTo>
                      <a:pt x="142808" y="3631"/>
                      <a:pt x="139782" y="0"/>
                      <a:pt x="135547" y="0"/>
                    </a:cubicBezTo>
                    <a:lnTo>
                      <a:pt x="6656" y="1210"/>
                    </a:lnTo>
                    <a:cubicBezTo>
                      <a:pt x="3026" y="1210"/>
                      <a:pt x="0" y="4236"/>
                      <a:pt x="0" y="8472"/>
                    </a:cubicBezTo>
                    <a:lnTo>
                      <a:pt x="1210" y="140387"/>
                    </a:lnTo>
                    <a:cubicBezTo>
                      <a:pt x="1210" y="144018"/>
                      <a:pt x="4236" y="147649"/>
                      <a:pt x="7867" y="147649"/>
                    </a:cubicBezTo>
                    <a:lnTo>
                      <a:pt x="137362" y="146439"/>
                    </a:lnTo>
                    <a:close/>
                    <a:moveTo>
                      <a:pt x="33281" y="25415"/>
                    </a:moveTo>
                    <a:lnTo>
                      <a:pt x="110131" y="24810"/>
                    </a:lnTo>
                    <a:lnTo>
                      <a:pt x="110131" y="44174"/>
                    </a:lnTo>
                    <a:lnTo>
                      <a:pt x="81086" y="44174"/>
                    </a:lnTo>
                    <a:lnTo>
                      <a:pt x="81691" y="123444"/>
                    </a:lnTo>
                    <a:lnTo>
                      <a:pt x="62932" y="123444"/>
                    </a:lnTo>
                    <a:lnTo>
                      <a:pt x="62327" y="44174"/>
                    </a:lnTo>
                    <a:lnTo>
                      <a:pt x="33281" y="44174"/>
                    </a:lnTo>
                    <a:lnTo>
                      <a:pt x="33281" y="25415"/>
                    </a:ln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8" name="Vrije vorm: vorm 427">
                <a:extLst>
                  <a:ext uri="{FF2B5EF4-FFF2-40B4-BE49-F238E27FC236}">
                    <a16:creationId xmlns:a16="http://schemas.microsoft.com/office/drawing/2014/main" id="{C3EF359E-9122-DB23-4FA5-F37D98EE8D91}"/>
                  </a:ext>
                </a:extLst>
              </p:cNvPr>
              <p:cNvSpPr/>
              <p:nvPr/>
            </p:nvSpPr>
            <p:spPr>
              <a:xfrm>
                <a:off x="1092777" y="1916850"/>
                <a:ext cx="84111" cy="86545"/>
              </a:xfrm>
              <a:custGeom>
                <a:avLst/>
                <a:gdLst>
                  <a:gd name="connsiteX0" fmla="*/ 41753 w 84111"/>
                  <a:gd name="connsiteY0" fmla="*/ 14 h 86545"/>
                  <a:gd name="connsiteX1" fmla="*/ 0 w 84111"/>
                  <a:gd name="connsiteY1" fmla="*/ 43582 h 86545"/>
                  <a:gd name="connsiteX2" fmla="*/ 2420 w 84111"/>
                  <a:gd name="connsiteY2" fmla="*/ 57500 h 86545"/>
                  <a:gd name="connsiteX3" fmla="*/ 22995 w 84111"/>
                  <a:gd name="connsiteY3" fmla="*/ 57500 h 86545"/>
                  <a:gd name="connsiteX4" fmla="*/ 42358 w 84111"/>
                  <a:gd name="connsiteY4" fmla="*/ 76258 h 86545"/>
                  <a:gd name="connsiteX5" fmla="*/ 42358 w 84111"/>
                  <a:gd name="connsiteY5" fmla="*/ 86546 h 86545"/>
                  <a:gd name="connsiteX6" fmla="*/ 42358 w 84111"/>
                  <a:gd name="connsiteY6" fmla="*/ 86546 h 86545"/>
                  <a:gd name="connsiteX7" fmla="*/ 84111 w 84111"/>
                  <a:gd name="connsiteY7" fmla="*/ 42977 h 86545"/>
                  <a:gd name="connsiteX8" fmla="*/ 41753 w 84111"/>
                  <a:gd name="connsiteY8" fmla="*/ 14 h 86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111" h="86545">
                    <a:moveTo>
                      <a:pt x="41753" y="14"/>
                    </a:moveTo>
                    <a:cubicBezTo>
                      <a:pt x="18759" y="14"/>
                      <a:pt x="0" y="19377"/>
                      <a:pt x="0" y="43582"/>
                    </a:cubicBezTo>
                    <a:cubicBezTo>
                      <a:pt x="0" y="48423"/>
                      <a:pt x="605" y="52659"/>
                      <a:pt x="2420" y="57500"/>
                    </a:cubicBezTo>
                    <a:lnTo>
                      <a:pt x="22995" y="57500"/>
                    </a:lnTo>
                    <a:cubicBezTo>
                      <a:pt x="33281" y="57500"/>
                      <a:pt x="42358" y="65972"/>
                      <a:pt x="42358" y="76258"/>
                    </a:cubicBezTo>
                    <a:lnTo>
                      <a:pt x="42358" y="86546"/>
                    </a:lnTo>
                    <a:cubicBezTo>
                      <a:pt x="42358" y="86546"/>
                      <a:pt x="42358" y="86546"/>
                      <a:pt x="42358" y="86546"/>
                    </a:cubicBezTo>
                    <a:cubicBezTo>
                      <a:pt x="65353" y="86546"/>
                      <a:pt x="84111" y="67182"/>
                      <a:pt x="84111" y="42977"/>
                    </a:cubicBezTo>
                    <a:cubicBezTo>
                      <a:pt x="84111" y="18772"/>
                      <a:pt x="64748" y="-591"/>
                      <a:pt x="41753" y="14"/>
                    </a:cubicBezTo>
                    <a:close/>
                  </a:path>
                </a:pathLst>
              </a:custGeom>
              <a:grpFill/>
              <a:ln w="605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3" name="Groep 2">
            <a:extLst>
              <a:ext uri="{FF2B5EF4-FFF2-40B4-BE49-F238E27FC236}">
                <a16:creationId xmlns:a16="http://schemas.microsoft.com/office/drawing/2014/main" id="{B99133B9-9681-A9A1-EA70-9D78388DC2CE}"/>
              </a:ext>
            </a:extLst>
          </p:cNvPr>
          <p:cNvGrpSpPr/>
          <p:nvPr/>
        </p:nvGrpSpPr>
        <p:grpSpPr>
          <a:xfrm>
            <a:off x="4661156" y="1741342"/>
            <a:ext cx="4082751" cy="2838202"/>
            <a:chOff x="4661156" y="1741342"/>
            <a:chExt cx="4082751" cy="2838202"/>
          </a:xfrm>
        </p:grpSpPr>
        <p:grpSp>
          <p:nvGrpSpPr>
            <p:cNvPr id="4" name="Groep 3">
              <a:extLst>
                <a:ext uri="{FF2B5EF4-FFF2-40B4-BE49-F238E27FC236}">
                  <a16:creationId xmlns:a16="http://schemas.microsoft.com/office/drawing/2014/main" id="{7E4F77D1-C51B-5B4E-B8AF-A2D875849AB8}"/>
                </a:ext>
              </a:extLst>
            </p:cNvPr>
            <p:cNvGrpSpPr/>
            <p:nvPr/>
          </p:nvGrpSpPr>
          <p:grpSpPr>
            <a:xfrm>
              <a:off x="4661156" y="1741342"/>
              <a:ext cx="1169144" cy="1577137"/>
              <a:chOff x="4661156" y="1741342"/>
              <a:chExt cx="1169144" cy="1577137"/>
            </a:xfrm>
          </p:grpSpPr>
          <p:sp>
            <p:nvSpPr>
              <p:cNvPr id="241" name="Vrije vorm: vorm 240">
                <a:extLst>
                  <a:ext uri="{FF2B5EF4-FFF2-40B4-BE49-F238E27FC236}">
                    <a16:creationId xmlns:a16="http://schemas.microsoft.com/office/drawing/2014/main" id="{29E28909-153C-94A5-87FB-B80B510884C8}"/>
                  </a:ext>
                </a:extLst>
              </p:cNvPr>
              <p:cNvSpPr/>
              <p:nvPr/>
            </p:nvSpPr>
            <p:spPr>
              <a:xfrm>
                <a:off x="4661156" y="1741342"/>
                <a:ext cx="1169144" cy="1577137"/>
              </a:xfrm>
              <a:custGeom>
                <a:avLst/>
                <a:gdLst>
                  <a:gd name="connsiteX0" fmla="*/ 764504 w 1169144"/>
                  <a:gd name="connsiteY0" fmla="*/ 1171778 h 1577137"/>
                  <a:gd name="connsiteX1" fmla="*/ 773864 w 1169144"/>
                  <a:gd name="connsiteY1" fmla="*/ 1207058 h 1577137"/>
                  <a:gd name="connsiteX2" fmla="*/ 774584 w 1169144"/>
                  <a:gd name="connsiteY2" fmla="*/ 1213538 h 1577137"/>
                  <a:gd name="connsiteX3" fmla="*/ 787544 w 1169144"/>
                  <a:gd name="connsiteY3" fmla="*/ 1286258 h 1577137"/>
                  <a:gd name="connsiteX4" fmla="*/ 797624 w 1169144"/>
                  <a:gd name="connsiteY4" fmla="*/ 1298498 h 1577137"/>
                  <a:gd name="connsiteX5" fmla="*/ 813464 w 1169144"/>
                  <a:gd name="connsiteY5" fmla="*/ 1299218 h 1577137"/>
                  <a:gd name="connsiteX6" fmla="*/ 1169144 w 1169144"/>
                  <a:gd name="connsiteY6" fmla="*/ 1148018 h 1577137"/>
                  <a:gd name="connsiteX7" fmla="*/ 1159065 w 1169144"/>
                  <a:gd name="connsiteY7" fmla="*/ 471217 h 1577137"/>
                  <a:gd name="connsiteX8" fmla="*/ 804824 w 1169144"/>
                  <a:gd name="connsiteY8" fmla="*/ 327938 h 1577137"/>
                  <a:gd name="connsiteX9" fmla="*/ 760904 w 1169144"/>
                  <a:gd name="connsiteY9" fmla="*/ 281138 h 1577137"/>
                  <a:gd name="connsiteX10" fmla="*/ 767384 w 1169144"/>
                  <a:gd name="connsiteY10" fmla="*/ 217058 h 1577137"/>
                  <a:gd name="connsiteX11" fmla="*/ 812744 w 1169144"/>
                  <a:gd name="connsiteY11" fmla="*/ 151538 h 1577137"/>
                  <a:gd name="connsiteX12" fmla="*/ 816344 w 1169144"/>
                  <a:gd name="connsiteY12" fmla="*/ 146498 h 1577137"/>
                  <a:gd name="connsiteX13" fmla="*/ 827864 w 1169144"/>
                  <a:gd name="connsiteY13" fmla="*/ 127058 h 1577137"/>
                  <a:gd name="connsiteX14" fmla="*/ 820664 w 1169144"/>
                  <a:gd name="connsiteY14" fmla="*/ 60098 h 1577137"/>
                  <a:gd name="connsiteX15" fmla="*/ 763064 w 1169144"/>
                  <a:gd name="connsiteY15" fmla="*/ 8258 h 1577137"/>
                  <a:gd name="connsiteX16" fmla="*/ 685304 w 1169144"/>
                  <a:gd name="connsiteY16" fmla="*/ 5378 h 1577137"/>
                  <a:gd name="connsiteX17" fmla="*/ 634184 w 1169144"/>
                  <a:gd name="connsiteY17" fmla="*/ 48578 h 1577137"/>
                  <a:gd name="connsiteX18" fmla="*/ 629144 w 1169144"/>
                  <a:gd name="connsiteY18" fmla="*/ 70178 h 1577137"/>
                  <a:gd name="connsiteX19" fmla="*/ 628424 w 1169144"/>
                  <a:gd name="connsiteY19" fmla="*/ 76658 h 1577137"/>
                  <a:gd name="connsiteX20" fmla="*/ 615464 w 1169144"/>
                  <a:gd name="connsiteY20" fmla="*/ 155858 h 1577137"/>
                  <a:gd name="connsiteX21" fmla="*/ 575864 w 1169144"/>
                  <a:gd name="connsiteY21" fmla="*/ 206258 h 1577137"/>
                  <a:gd name="connsiteX22" fmla="*/ 511784 w 1169144"/>
                  <a:gd name="connsiteY22" fmla="*/ 209138 h 1577137"/>
                  <a:gd name="connsiteX23" fmla="*/ 138824 w 1169144"/>
                  <a:gd name="connsiteY23" fmla="*/ 58658 h 1577137"/>
                  <a:gd name="connsiteX24" fmla="*/ 156824 w 1169144"/>
                  <a:gd name="connsiteY24" fmla="*/ 1577138 h 1577137"/>
                  <a:gd name="connsiteX25" fmla="*/ 521864 w 1169144"/>
                  <a:gd name="connsiteY25" fmla="*/ 1422338 h 1577137"/>
                  <a:gd name="connsiteX26" fmla="*/ 532664 w 1169144"/>
                  <a:gd name="connsiteY26" fmla="*/ 1410818 h 1577137"/>
                  <a:gd name="connsiteX27" fmla="*/ 531224 w 1169144"/>
                  <a:gd name="connsiteY27" fmla="*/ 1395698 h 1577137"/>
                  <a:gd name="connsiteX28" fmla="*/ 488024 w 1169144"/>
                  <a:gd name="connsiteY28" fmla="*/ 1335938 h 1577137"/>
                  <a:gd name="connsiteX29" fmla="*/ 483704 w 1169144"/>
                  <a:gd name="connsiteY29" fmla="*/ 1330898 h 1577137"/>
                  <a:gd name="connsiteX30" fmla="*/ 464264 w 1169144"/>
                  <a:gd name="connsiteY30" fmla="*/ 1299218 h 1577137"/>
                  <a:gd name="connsiteX31" fmla="*/ 472184 w 1169144"/>
                  <a:gd name="connsiteY31" fmla="*/ 1181858 h 1577137"/>
                  <a:gd name="connsiteX32" fmla="*/ 558584 w 1169144"/>
                  <a:gd name="connsiteY32" fmla="*/ 1101938 h 1577137"/>
                  <a:gd name="connsiteX33" fmla="*/ 675944 w 1169144"/>
                  <a:gd name="connsiteY33" fmla="*/ 1095458 h 1577137"/>
                  <a:gd name="connsiteX34" fmla="*/ 764504 w 1169144"/>
                  <a:gd name="connsiteY34" fmla="*/ 1171778 h 157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69144" h="1577137">
                    <a:moveTo>
                      <a:pt x="764504" y="1171778"/>
                    </a:moveTo>
                    <a:cubicBezTo>
                      <a:pt x="768824" y="1181138"/>
                      <a:pt x="771704" y="1192658"/>
                      <a:pt x="773864" y="1207058"/>
                    </a:cubicBezTo>
                    <a:lnTo>
                      <a:pt x="774584" y="1213538"/>
                    </a:lnTo>
                    <a:cubicBezTo>
                      <a:pt x="776744" y="1228658"/>
                      <a:pt x="783224" y="1269698"/>
                      <a:pt x="787544" y="1286258"/>
                    </a:cubicBezTo>
                    <a:cubicBezTo>
                      <a:pt x="789704" y="1293458"/>
                      <a:pt x="794744" y="1297058"/>
                      <a:pt x="797624" y="1298498"/>
                    </a:cubicBezTo>
                    <a:cubicBezTo>
                      <a:pt x="800504" y="1299938"/>
                      <a:pt x="806264" y="1302098"/>
                      <a:pt x="813464" y="1299218"/>
                    </a:cubicBezTo>
                    <a:lnTo>
                      <a:pt x="1169144" y="1148018"/>
                    </a:lnTo>
                    <a:cubicBezTo>
                      <a:pt x="1081304" y="929858"/>
                      <a:pt x="1077704" y="691538"/>
                      <a:pt x="1159065" y="471217"/>
                    </a:cubicBezTo>
                    <a:lnTo>
                      <a:pt x="804824" y="327938"/>
                    </a:lnTo>
                    <a:cubicBezTo>
                      <a:pt x="783944" y="319298"/>
                      <a:pt x="768104" y="302738"/>
                      <a:pt x="760904" y="281138"/>
                    </a:cubicBezTo>
                    <a:cubicBezTo>
                      <a:pt x="753704" y="260258"/>
                      <a:pt x="755864" y="236498"/>
                      <a:pt x="767384" y="217058"/>
                    </a:cubicBezTo>
                    <a:cubicBezTo>
                      <a:pt x="776024" y="201938"/>
                      <a:pt x="795464" y="175298"/>
                      <a:pt x="812744" y="151538"/>
                    </a:cubicBezTo>
                    <a:lnTo>
                      <a:pt x="816344" y="146498"/>
                    </a:lnTo>
                    <a:cubicBezTo>
                      <a:pt x="823544" y="137138"/>
                      <a:pt x="826424" y="130658"/>
                      <a:pt x="827864" y="127058"/>
                    </a:cubicBezTo>
                    <a:cubicBezTo>
                      <a:pt x="838664" y="99698"/>
                      <a:pt x="828585" y="73778"/>
                      <a:pt x="820664" y="60098"/>
                    </a:cubicBezTo>
                    <a:cubicBezTo>
                      <a:pt x="808424" y="37058"/>
                      <a:pt x="786104" y="17617"/>
                      <a:pt x="763064" y="8258"/>
                    </a:cubicBezTo>
                    <a:cubicBezTo>
                      <a:pt x="739304" y="-1822"/>
                      <a:pt x="710504" y="-2542"/>
                      <a:pt x="685304" y="5378"/>
                    </a:cubicBezTo>
                    <a:cubicBezTo>
                      <a:pt x="670904" y="9698"/>
                      <a:pt x="644984" y="21938"/>
                      <a:pt x="634184" y="48578"/>
                    </a:cubicBezTo>
                    <a:cubicBezTo>
                      <a:pt x="632744" y="52178"/>
                      <a:pt x="630584" y="58658"/>
                      <a:pt x="629144" y="70178"/>
                    </a:cubicBezTo>
                    <a:lnTo>
                      <a:pt x="628424" y="76658"/>
                    </a:lnTo>
                    <a:cubicBezTo>
                      <a:pt x="624824" y="106178"/>
                      <a:pt x="619784" y="138578"/>
                      <a:pt x="615464" y="155858"/>
                    </a:cubicBezTo>
                    <a:cubicBezTo>
                      <a:pt x="610424" y="177458"/>
                      <a:pt x="595304" y="196178"/>
                      <a:pt x="575864" y="206258"/>
                    </a:cubicBezTo>
                    <a:cubicBezTo>
                      <a:pt x="555704" y="216338"/>
                      <a:pt x="532664" y="217778"/>
                      <a:pt x="511784" y="209138"/>
                    </a:cubicBezTo>
                    <a:lnTo>
                      <a:pt x="138824" y="58658"/>
                    </a:lnTo>
                    <a:cubicBezTo>
                      <a:pt x="-51976" y="551858"/>
                      <a:pt x="-46216" y="1088258"/>
                      <a:pt x="156824" y="1577138"/>
                    </a:cubicBezTo>
                    <a:lnTo>
                      <a:pt x="521864" y="1422338"/>
                    </a:lnTo>
                    <a:cubicBezTo>
                      <a:pt x="528344" y="1419458"/>
                      <a:pt x="531224" y="1413698"/>
                      <a:pt x="532664" y="1410818"/>
                    </a:cubicBezTo>
                    <a:cubicBezTo>
                      <a:pt x="533384" y="1407938"/>
                      <a:pt x="534824" y="1402177"/>
                      <a:pt x="531224" y="1395698"/>
                    </a:cubicBezTo>
                    <a:cubicBezTo>
                      <a:pt x="522584" y="1381298"/>
                      <a:pt x="497384" y="1348898"/>
                      <a:pt x="488024" y="1335938"/>
                    </a:cubicBezTo>
                    <a:lnTo>
                      <a:pt x="483704" y="1330898"/>
                    </a:lnTo>
                    <a:cubicBezTo>
                      <a:pt x="475064" y="1319377"/>
                      <a:pt x="468584" y="1309298"/>
                      <a:pt x="464264" y="1299218"/>
                    </a:cubicBezTo>
                    <a:cubicBezTo>
                      <a:pt x="449144" y="1262498"/>
                      <a:pt x="451304" y="1221458"/>
                      <a:pt x="472184" y="1181858"/>
                    </a:cubicBezTo>
                    <a:cubicBezTo>
                      <a:pt x="490904" y="1146578"/>
                      <a:pt x="521864" y="1117058"/>
                      <a:pt x="558584" y="1101938"/>
                    </a:cubicBezTo>
                    <a:cubicBezTo>
                      <a:pt x="594584" y="1086818"/>
                      <a:pt x="637784" y="1083938"/>
                      <a:pt x="675944" y="1095458"/>
                    </a:cubicBezTo>
                    <a:cubicBezTo>
                      <a:pt x="716984" y="1108418"/>
                      <a:pt x="749384" y="1135778"/>
                      <a:pt x="764504" y="11717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42" name="Graphic 138">
                <a:extLst>
                  <a:ext uri="{FF2B5EF4-FFF2-40B4-BE49-F238E27FC236}">
                    <a16:creationId xmlns:a16="http://schemas.microsoft.com/office/drawing/2014/main" id="{6F93EB4D-79A5-612E-C960-09E98086026F}"/>
                  </a:ext>
                </a:extLst>
              </p:cNvPr>
              <p:cNvGrpSpPr/>
              <p:nvPr/>
            </p:nvGrpSpPr>
            <p:grpSpPr>
              <a:xfrm>
                <a:off x="4769021" y="2326320"/>
                <a:ext cx="97383" cy="362879"/>
                <a:chOff x="4191120" y="2326320"/>
                <a:chExt cx="97383" cy="362879"/>
              </a:xfrm>
              <a:solidFill>
                <a:schemeClr val="bg2"/>
              </a:solidFill>
            </p:grpSpPr>
            <p:sp>
              <p:nvSpPr>
                <p:cNvPr id="371" name="Vrije vorm: vorm 370">
                  <a:extLst>
                    <a:ext uri="{FF2B5EF4-FFF2-40B4-BE49-F238E27FC236}">
                      <a16:creationId xmlns:a16="http://schemas.microsoft.com/office/drawing/2014/main" id="{CD51D153-D821-D961-816E-8E56E3D8BE9A}"/>
                    </a:ext>
                  </a:extLst>
                </p:cNvPr>
                <p:cNvSpPr/>
                <p:nvPr/>
              </p:nvSpPr>
              <p:spPr>
                <a:xfrm>
                  <a:off x="4191120" y="2617920"/>
                  <a:ext cx="89279" cy="71279"/>
                </a:xfrm>
                <a:custGeom>
                  <a:avLst/>
                  <a:gdLst>
                    <a:gd name="connsiteX0" fmla="*/ 4320 w 89279"/>
                    <a:gd name="connsiteY0" fmla="*/ 71280 h 71279"/>
                    <a:gd name="connsiteX1" fmla="*/ 0 w 89279"/>
                    <a:gd name="connsiteY1" fmla="*/ 720 h 71279"/>
                    <a:gd name="connsiteX2" fmla="*/ 10080 w 89279"/>
                    <a:gd name="connsiteY2" fmla="*/ 0 h 71279"/>
                    <a:gd name="connsiteX3" fmla="*/ 11520 w 89279"/>
                    <a:gd name="connsiteY3" fmla="*/ 23760 h 71279"/>
                    <a:gd name="connsiteX4" fmla="*/ 11520 w 89279"/>
                    <a:gd name="connsiteY4" fmla="*/ 29520 h 71279"/>
                    <a:gd name="connsiteX5" fmla="*/ 32400 w 89279"/>
                    <a:gd name="connsiteY5" fmla="*/ 28080 h 71279"/>
                    <a:gd name="connsiteX6" fmla="*/ 59760 w 89279"/>
                    <a:gd name="connsiteY6" fmla="*/ 26640 h 71279"/>
                    <a:gd name="connsiteX7" fmla="*/ 88560 w 89279"/>
                    <a:gd name="connsiteY7" fmla="*/ 25200 h 71279"/>
                    <a:gd name="connsiteX8" fmla="*/ 89280 w 89279"/>
                    <a:gd name="connsiteY8" fmla="*/ 36000 h 71279"/>
                    <a:gd name="connsiteX9" fmla="*/ 60480 w 89279"/>
                    <a:gd name="connsiteY9" fmla="*/ 37440 h 71279"/>
                    <a:gd name="connsiteX10" fmla="*/ 33120 w 89279"/>
                    <a:gd name="connsiteY10" fmla="*/ 38880 h 71279"/>
                    <a:gd name="connsiteX11" fmla="*/ 12240 w 89279"/>
                    <a:gd name="connsiteY11" fmla="*/ 40320 h 71279"/>
                    <a:gd name="connsiteX12" fmla="*/ 12960 w 89279"/>
                    <a:gd name="connsiteY12" fmla="*/ 46080 h 71279"/>
                    <a:gd name="connsiteX13" fmla="*/ 14400 w 89279"/>
                    <a:gd name="connsiteY13" fmla="*/ 69840 h 71279"/>
                    <a:gd name="connsiteX14" fmla="*/ 4320 w 89279"/>
                    <a:gd name="connsiteY14" fmla="*/ 71280 h 7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9279" h="71279">
                      <a:moveTo>
                        <a:pt x="4320" y="71280"/>
                      </a:moveTo>
                      <a:lnTo>
                        <a:pt x="0" y="720"/>
                      </a:lnTo>
                      <a:lnTo>
                        <a:pt x="10080" y="0"/>
                      </a:lnTo>
                      <a:lnTo>
                        <a:pt x="11520" y="23760"/>
                      </a:lnTo>
                      <a:lnTo>
                        <a:pt x="11520" y="29520"/>
                      </a:lnTo>
                      <a:lnTo>
                        <a:pt x="32400" y="28080"/>
                      </a:lnTo>
                      <a:lnTo>
                        <a:pt x="59760" y="26640"/>
                      </a:lnTo>
                      <a:lnTo>
                        <a:pt x="88560" y="25200"/>
                      </a:lnTo>
                      <a:lnTo>
                        <a:pt x="89280" y="36000"/>
                      </a:lnTo>
                      <a:lnTo>
                        <a:pt x="60480" y="37440"/>
                      </a:lnTo>
                      <a:lnTo>
                        <a:pt x="33120" y="38880"/>
                      </a:lnTo>
                      <a:lnTo>
                        <a:pt x="12240" y="40320"/>
                      </a:lnTo>
                      <a:lnTo>
                        <a:pt x="12960" y="46080"/>
                      </a:lnTo>
                      <a:lnTo>
                        <a:pt x="14400" y="69840"/>
                      </a:lnTo>
                      <a:lnTo>
                        <a:pt x="432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2" name="Vrije vorm: vorm 371">
                  <a:extLst>
                    <a:ext uri="{FF2B5EF4-FFF2-40B4-BE49-F238E27FC236}">
                      <a16:creationId xmlns:a16="http://schemas.microsoft.com/office/drawing/2014/main" id="{E6927F4E-C8E0-64C1-099C-EB8F74DA4859}"/>
                    </a:ext>
                  </a:extLst>
                </p:cNvPr>
                <p:cNvSpPr/>
                <p:nvPr/>
              </p:nvSpPr>
              <p:spPr>
                <a:xfrm>
                  <a:off x="4216281" y="2558159"/>
                  <a:ext cx="63425" cy="52596"/>
                </a:xfrm>
                <a:custGeom>
                  <a:avLst/>
                  <a:gdLst>
                    <a:gd name="connsiteX0" fmla="*/ 32439 w 63425"/>
                    <a:gd name="connsiteY0" fmla="*/ 1440 h 52596"/>
                    <a:gd name="connsiteX1" fmla="*/ 33879 w 63425"/>
                    <a:gd name="connsiteY1" fmla="*/ 43200 h 52596"/>
                    <a:gd name="connsiteX2" fmla="*/ 54039 w 63425"/>
                    <a:gd name="connsiteY2" fmla="*/ 20160 h 52596"/>
                    <a:gd name="connsiteX3" fmla="*/ 48999 w 63425"/>
                    <a:gd name="connsiteY3" fmla="*/ 1440 h 52596"/>
                    <a:gd name="connsiteX4" fmla="*/ 58359 w 63425"/>
                    <a:gd name="connsiteY4" fmla="*/ 720 h 52596"/>
                    <a:gd name="connsiteX5" fmla="*/ 63399 w 63425"/>
                    <a:gd name="connsiteY5" fmla="*/ 20160 h 52596"/>
                    <a:gd name="connsiteX6" fmla="*/ 32439 w 63425"/>
                    <a:gd name="connsiteY6" fmla="*/ 52560 h 52596"/>
                    <a:gd name="connsiteX7" fmla="*/ 39 w 63425"/>
                    <a:gd name="connsiteY7" fmla="*/ 25200 h 52596"/>
                    <a:gd name="connsiteX8" fmla="*/ 25239 w 63425"/>
                    <a:gd name="connsiteY8" fmla="*/ 0 h 52596"/>
                    <a:gd name="connsiteX9" fmla="*/ 32439 w 63425"/>
                    <a:gd name="connsiteY9" fmla="*/ 1440 h 52596"/>
                    <a:gd name="connsiteX10" fmla="*/ 26679 w 63425"/>
                    <a:gd name="connsiteY10" fmla="*/ 43920 h 52596"/>
                    <a:gd name="connsiteX11" fmla="*/ 25239 w 63425"/>
                    <a:gd name="connsiteY11" fmla="*/ 10800 h 52596"/>
                    <a:gd name="connsiteX12" fmla="*/ 24519 w 63425"/>
                    <a:gd name="connsiteY12" fmla="*/ 10800 h 52596"/>
                    <a:gd name="connsiteX13" fmla="*/ 7239 w 63425"/>
                    <a:gd name="connsiteY13" fmla="*/ 26640 h 52596"/>
                    <a:gd name="connsiteX14" fmla="*/ 26679 w 63425"/>
                    <a:gd name="connsiteY14" fmla="*/ 43920 h 52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25" h="52596">
                      <a:moveTo>
                        <a:pt x="32439" y="1440"/>
                      </a:moveTo>
                      <a:lnTo>
                        <a:pt x="33879" y="43200"/>
                      </a:lnTo>
                      <a:cubicBezTo>
                        <a:pt x="46839" y="42480"/>
                        <a:pt x="54759" y="34560"/>
                        <a:pt x="54039" y="20160"/>
                      </a:cubicBezTo>
                      <a:cubicBezTo>
                        <a:pt x="54039" y="14400"/>
                        <a:pt x="52599" y="7200"/>
                        <a:pt x="48999" y="1440"/>
                      </a:cubicBezTo>
                      <a:lnTo>
                        <a:pt x="58359" y="720"/>
                      </a:lnTo>
                      <a:cubicBezTo>
                        <a:pt x="61239" y="5040"/>
                        <a:pt x="62679" y="12240"/>
                        <a:pt x="63399" y="20160"/>
                      </a:cubicBezTo>
                      <a:cubicBezTo>
                        <a:pt x="64119" y="41760"/>
                        <a:pt x="50439" y="52560"/>
                        <a:pt x="32439" y="52560"/>
                      </a:cubicBezTo>
                      <a:cubicBezTo>
                        <a:pt x="14439" y="53280"/>
                        <a:pt x="759" y="43200"/>
                        <a:pt x="39" y="25200"/>
                      </a:cubicBezTo>
                      <a:cubicBezTo>
                        <a:pt x="-681" y="10080"/>
                        <a:pt x="8679" y="0"/>
                        <a:pt x="25239" y="0"/>
                      </a:cubicBezTo>
                      <a:cubicBezTo>
                        <a:pt x="28119" y="1440"/>
                        <a:pt x="30279" y="1440"/>
                        <a:pt x="32439" y="1440"/>
                      </a:cubicBezTo>
                      <a:close/>
                      <a:moveTo>
                        <a:pt x="26679" y="43920"/>
                      </a:moveTo>
                      <a:lnTo>
                        <a:pt x="25239" y="10800"/>
                      </a:lnTo>
                      <a:lnTo>
                        <a:pt x="24519" y="10800"/>
                      </a:lnTo>
                      <a:cubicBezTo>
                        <a:pt x="12999" y="10800"/>
                        <a:pt x="7239" y="17280"/>
                        <a:pt x="7239" y="26640"/>
                      </a:cubicBezTo>
                      <a:cubicBezTo>
                        <a:pt x="7959" y="36720"/>
                        <a:pt x="15159" y="43200"/>
                        <a:pt x="26679" y="439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3" name="Vrije vorm: vorm 372">
                  <a:extLst>
                    <a:ext uri="{FF2B5EF4-FFF2-40B4-BE49-F238E27FC236}">
                      <a16:creationId xmlns:a16="http://schemas.microsoft.com/office/drawing/2014/main" id="{C9369CE2-CA1D-8A22-794D-42125D6CC93B}"/>
                    </a:ext>
                  </a:extLst>
                </p:cNvPr>
                <p:cNvSpPr/>
                <p:nvPr/>
              </p:nvSpPr>
              <p:spPr>
                <a:xfrm>
                  <a:off x="4215600" y="2497679"/>
                  <a:ext cx="62708" cy="47520"/>
                </a:xfrm>
                <a:custGeom>
                  <a:avLst/>
                  <a:gdLst>
                    <a:gd name="connsiteX0" fmla="*/ 45360 w 62708"/>
                    <a:gd name="connsiteY0" fmla="*/ 47520 h 47520"/>
                    <a:gd name="connsiteX1" fmla="*/ 26640 w 62708"/>
                    <a:gd name="connsiteY1" fmla="*/ 27360 h 47520"/>
                    <a:gd name="connsiteX2" fmla="*/ 23760 w 62708"/>
                    <a:gd name="connsiteY2" fmla="*/ 8640 h 47520"/>
                    <a:gd name="connsiteX3" fmla="*/ 8640 w 62708"/>
                    <a:gd name="connsiteY3" fmla="*/ 23040 h 47520"/>
                    <a:gd name="connsiteX4" fmla="*/ 13680 w 62708"/>
                    <a:gd name="connsiteY4" fmla="*/ 44640 h 47520"/>
                    <a:gd name="connsiteX5" fmla="*/ 4320 w 62708"/>
                    <a:gd name="connsiteY5" fmla="*/ 45360 h 47520"/>
                    <a:gd name="connsiteX6" fmla="*/ 0 w 62708"/>
                    <a:gd name="connsiteY6" fmla="*/ 21600 h 47520"/>
                    <a:gd name="connsiteX7" fmla="*/ 20880 w 62708"/>
                    <a:gd name="connsiteY7" fmla="*/ 0 h 47520"/>
                    <a:gd name="connsiteX8" fmla="*/ 36000 w 62708"/>
                    <a:gd name="connsiteY8" fmla="*/ 0 h 47520"/>
                    <a:gd name="connsiteX9" fmla="*/ 43920 w 62708"/>
                    <a:gd name="connsiteY9" fmla="*/ 0 h 47520"/>
                    <a:gd name="connsiteX10" fmla="*/ 61920 w 62708"/>
                    <a:gd name="connsiteY10" fmla="*/ 0 h 47520"/>
                    <a:gd name="connsiteX11" fmla="*/ 61920 w 62708"/>
                    <a:gd name="connsiteY11" fmla="*/ 9360 h 47520"/>
                    <a:gd name="connsiteX12" fmla="*/ 53280 w 62708"/>
                    <a:gd name="connsiteY12" fmla="*/ 10080 h 47520"/>
                    <a:gd name="connsiteX13" fmla="*/ 53280 w 62708"/>
                    <a:gd name="connsiteY13" fmla="*/ 10800 h 47520"/>
                    <a:gd name="connsiteX14" fmla="*/ 62640 w 62708"/>
                    <a:gd name="connsiteY14" fmla="*/ 30240 h 47520"/>
                    <a:gd name="connsiteX15" fmla="*/ 45360 w 62708"/>
                    <a:gd name="connsiteY15" fmla="*/ 47520 h 47520"/>
                    <a:gd name="connsiteX16" fmla="*/ 42480 w 62708"/>
                    <a:gd name="connsiteY16" fmla="*/ 8640 h 47520"/>
                    <a:gd name="connsiteX17" fmla="*/ 29520 w 62708"/>
                    <a:gd name="connsiteY17" fmla="*/ 8640 h 47520"/>
                    <a:gd name="connsiteX18" fmla="*/ 33120 w 62708"/>
                    <a:gd name="connsiteY18" fmla="*/ 25200 h 47520"/>
                    <a:gd name="connsiteX19" fmla="*/ 44640 w 62708"/>
                    <a:gd name="connsiteY19" fmla="*/ 37440 h 47520"/>
                    <a:gd name="connsiteX20" fmla="*/ 54000 w 62708"/>
                    <a:gd name="connsiteY20" fmla="*/ 26640 h 47520"/>
                    <a:gd name="connsiteX21" fmla="*/ 42480 w 62708"/>
                    <a:gd name="connsiteY21" fmla="*/ 8640 h 4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708" h="47520">
                      <a:moveTo>
                        <a:pt x="45360" y="47520"/>
                      </a:moveTo>
                      <a:cubicBezTo>
                        <a:pt x="32400" y="47520"/>
                        <a:pt x="28080" y="36720"/>
                        <a:pt x="26640" y="27360"/>
                      </a:cubicBezTo>
                      <a:lnTo>
                        <a:pt x="23760" y="8640"/>
                      </a:lnTo>
                      <a:cubicBezTo>
                        <a:pt x="11520" y="7920"/>
                        <a:pt x="9360" y="14400"/>
                        <a:pt x="8640" y="23040"/>
                      </a:cubicBezTo>
                      <a:cubicBezTo>
                        <a:pt x="8640" y="28800"/>
                        <a:pt x="10080" y="36000"/>
                        <a:pt x="13680" y="44640"/>
                      </a:cubicBezTo>
                      <a:lnTo>
                        <a:pt x="4320" y="45360"/>
                      </a:lnTo>
                      <a:cubicBezTo>
                        <a:pt x="2160" y="39600"/>
                        <a:pt x="0" y="30240"/>
                        <a:pt x="0" y="21600"/>
                      </a:cubicBezTo>
                      <a:cubicBezTo>
                        <a:pt x="0" y="7920"/>
                        <a:pt x="6480" y="0"/>
                        <a:pt x="20880" y="0"/>
                      </a:cubicBezTo>
                      <a:lnTo>
                        <a:pt x="36000" y="0"/>
                      </a:lnTo>
                      <a:lnTo>
                        <a:pt x="43920" y="0"/>
                      </a:lnTo>
                      <a:lnTo>
                        <a:pt x="61920" y="0"/>
                      </a:lnTo>
                      <a:lnTo>
                        <a:pt x="61920" y="9360"/>
                      </a:lnTo>
                      <a:lnTo>
                        <a:pt x="53280" y="10080"/>
                      </a:lnTo>
                      <a:lnTo>
                        <a:pt x="53280" y="10800"/>
                      </a:lnTo>
                      <a:cubicBezTo>
                        <a:pt x="58320" y="14400"/>
                        <a:pt x="63360" y="21600"/>
                        <a:pt x="62640" y="30240"/>
                      </a:cubicBezTo>
                      <a:cubicBezTo>
                        <a:pt x="62640" y="40320"/>
                        <a:pt x="56160" y="47520"/>
                        <a:pt x="45360" y="47520"/>
                      </a:cubicBezTo>
                      <a:close/>
                      <a:moveTo>
                        <a:pt x="42480" y="8640"/>
                      </a:moveTo>
                      <a:lnTo>
                        <a:pt x="29520" y="8640"/>
                      </a:lnTo>
                      <a:cubicBezTo>
                        <a:pt x="30960" y="10800"/>
                        <a:pt x="31680" y="13680"/>
                        <a:pt x="33120" y="25200"/>
                      </a:cubicBezTo>
                      <a:cubicBezTo>
                        <a:pt x="34560" y="32400"/>
                        <a:pt x="37440" y="37440"/>
                        <a:pt x="44640" y="37440"/>
                      </a:cubicBezTo>
                      <a:cubicBezTo>
                        <a:pt x="51840" y="37440"/>
                        <a:pt x="54000" y="32400"/>
                        <a:pt x="54000" y="26640"/>
                      </a:cubicBezTo>
                      <a:cubicBezTo>
                        <a:pt x="54720" y="19440"/>
                        <a:pt x="50400" y="12960"/>
                        <a:pt x="4248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4" name="Vrije vorm: vorm 373">
                  <a:extLst>
                    <a:ext uri="{FF2B5EF4-FFF2-40B4-BE49-F238E27FC236}">
                      <a16:creationId xmlns:a16="http://schemas.microsoft.com/office/drawing/2014/main" id="{3ABC6CE0-771C-9497-B3A3-E968A9644DFA}"/>
                    </a:ext>
                  </a:extLst>
                </p:cNvPr>
                <p:cNvSpPr/>
                <p:nvPr/>
              </p:nvSpPr>
              <p:spPr>
                <a:xfrm>
                  <a:off x="4217704" y="2386723"/>
                  <a:ext cx="64855" cy="89356"/>
                </a:xfrm>
                <a:custGeom>
                  <a:avLst/>
                  <a:gdLst>
                    <a:gd name="connsiteX0" fmla="*/ 24535 w 64855"/>
                    <a:gd name="connsiteY0" fmla="*/ 76 h 89356"/>
                    <a:gd name="connsiteX1" fmla="*/ 38215 w 64855"/>
                    <a:gd name="connsiteY1" fmla="*/ 796 h 89356"/>
                    <a:gd name="connsiteX2" fmla="*/ 64855 w 64855"/>
                    <a:gd name="connsiteY2" fmla="*/ 2236 h 89356"/>
                    <a:gd name="connsiteX3" fmla="*/ 64135 w 64855"/>
                    <a:gd name="connsiteY3" fmla="*/ 12316 h 89356"/>
                    <a:gd name="connsiteX4" fmla="*/ 37495 w 64855"/>
                    <a:gd name="connsiteY4" fmla="*/ 10876 h 89356"/>
                    <a:gd name="connsiteX5" fmla="*/ 25975 w 64855"/>
                    <a:gd name="connsiteY5" fmla="*/ 10156 h 89356"/>
                    <a:gd name="connsiteX6" fmla="*/ 10855 w 64855"/>
                    <a:gd name="connsiteY6" fmla="*/ 20956 h 89356"/>
                    <a:gd name="connsiteX7" fmla="*/ 21655 w 64855"/>
                    <a:gd name="connsiteY7" fmla="*/ 38236 h 89356"/>
                    <a:gd name="connsiteX8" fmla="*/ 22375 w 64855"/>
                    <a:gd name="connsiteY8" fmla="*/ 38236 h 89356"/>
                    <a:gd name="connsiteX9" fmla="*/ 36055 w 64855"/>
                    <a:gd name="connsiteY9" fmla="*/ 38956 h 89356"/>
                    <a:gd name="connsiteX10" fmla="*/ 62695 w 64855"/>
                    <a:gd name="connsiteY10" fmla="*/ 40396 h 89356"/>
                    <a:gd name="connsiteX11" fmla="*/ 61975 w 64855"/>
                    <a:gd name="connsiteY11" fmla="*/ 50476 h 89356"/>
                    <a:gd name="connsiteX12" fmla="*/ 35335 w 64855"/>
                    <a:gd name="connsiteY12" fmla="*/ 49036 h 89356"/>
                    <a:gd name="connsiteX13" fmla="*/ 23815 w 64855"/>
                    <a:gd name="connsiteY13" fmla="*/ 48316 h 89356"/>
                    <a:gd name="connsiteX14" fmla="*/ 8695 w 64855"/>
                    <a:gd name="connsiteY14" fmla="*/ 59116 h 89356"/>
                    <a:gd name="connsiteX15" fmla="*/ 20215 w 64855"/>
                    <a:gd name="connsiteY15" fmla="*/ 77116 h 89356"/>
                    <a:gd name="connsiteX16" fmla="*/ 33895 w 64855"/>
                    <a:gd name="connsiteY16" fmla="*/ 77836 h 89356"/>
                    <a:gd name="connsiteX17" fmla="*/ 60535 w 64855"/>
                    <a:gd name="connsiteY17" fmla="*/ 79276 h 89356"/>
                    <a:gd name="connsiteX18" fmla="*/ 59815 w 64855"/>
                    <a:gd name="connsiteY18" fmla="*/ 89356 h 89356"/>
                    <a:gd name="connsiteX19" fmla="*/ 33175 w 64855"/>
                    <a:gd name="connsiteY19" fmla="*/ 87916 h 89356"/>
                    <a:gd name="connsiteX20" fmla="*/ 27415 w 64855"/>
                    <a:gd name="connsiteY20" fmla="*/ 87916 h 89356"/>
                    <a:gd name="connsiteX21" fmla="*/ 55 w 64855"/>
                    <a:gd name="connsiteY21" fmla="*/ 86476 h 89356"/>
                    <a:gd name="connsiteX22" fmla="*/ 55 w 64855"/>
                    <a:gd name="connsiteY22" fmla="*/ 77836 h 89356"/>
                    <a:gd name="connsiteX23" fmla="*/ 10855 w 64855"/>
                    <a:gd name="connsiteY23" fmla="*/ 77836 h 89356"/>
                    <a:gd name="connsiteX24" fmla="*/ 10855 w 64855"/>
                    <a:gd name="connsiteY24" fmla="*/ 76396 h 89356"/>
                    <a:gd name="connsiteX25" fmla="*/ 55 w 64855"/>
                    <a:gd name="connsiteY25" fmla="*/ 54796 h 89356"/>
                    <a:gd name="connsiteX26" fmla="*/ 13015 w 64855"/>
                    <a:gd name="connsiteY26" fmla="*/ 38956 h 89356"/>
                    <a:gd name="connsiteX27" fmla="*/ 13015 w 64855"/>
                    <a:gd name="connsiteY27" fmla="*/ 38236 h 89356"/>
                    <a:gd name="connsiteX28" fmla="*/ 2215 w 64855"/>
                    <a:gd name="connsiteY28" fmla="*/ 15916 h 89356"/>
                    <a:gd name="connsiteX29" fmla="*/ 24535 w 64855"/>
                    <a:gd name="connsiteY29" fmla="*/ 76 h 8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4855" h="89356">
                      <a:moveTo>
                        <a:pt x="24535" y="76"/>
                      </a:moveTo>
                      <a:lnTo>
                        <a:pt x="38215" y="796"/>
                      </a:lnTo>
                      <a:cubicBezTo>
                        <a:pt x="47575" y="1516"/>
                        <a:pt x="56215" y="1516"/>
                        <a:pt x="64855" y="2236"/>
                      </a:cubicBezTo>
                      <a:lnTo>
                        <a:pt x="64135" y="12316"/>
                      </a:lnTo>
                      <a:lnTo>
                        <a:pt x="37495" y="10876"/>
                      </a:lnTo>
                      <a:lnTo>
                        <a:pt x="25975" y="10156"/>
                      </a:lnTo>
                      <a:cubicBezTo>
                        <a:pt x="16615" y="9436"/>
                        <a:pt x="10855" y="12316"/>
                        <a:pt x="10855" y="20956"/>
                      </a:cubicBezTo>
                      <a:cubicBezTo>
                        <a:pt x="10135" y="28156"/>
                        <a:pt x="15175" y="33916"/>
                        <a:pt x="21655" y="38236"/>
                      </a:cubicBezTo>
                      <a:lnTo>
                        <a:pt x="22375" y="38236"/>
                      </a:lnTo>
                      <a:cubicBezTo>
                        <a:pt x="27415" y="38236"/>
                        <a:pt x="31015" y="38956"/>
                        <a:pt x="36055" y="38956"/>
                      </a:cubicBezTo>
                      <a:lnTo>
                        <a:pt x="62695" y="40396"/>
                      </a:lnTo>
                      <a:lnTo>
                        <a:pt x="61975" y="50476"/>
                      </a:lnTo>
                      <a:lnTo>
                        <a:pt x="35335" y="49036"/>
                      </a:lnTo>
                      <a:lnTo>
                        <a:pt x="23815" y="48316"/>
                      </a:lnTo>
                      <a:cubicBezTo>
                        <a:pt x="14455" y="47596"/>
                        <a:pt x="8695" y="50476"/>
                        <a:pt x="8695" y="59116"/>
                      </a:cubicBezTo>
                      <a:cubicBezTo>
                        <a:pt x="7975" y="67036"/>
                        <a:pt x="13735" y="72796"/>
                        <a:pt x="20215" y="77116"/>
                      </a:cubicBezTo>
                      <a:lnTo>
                        <a:pt x="33895" y="77836"/>
                      </a:lnTo>
                      <a:lnTo>
                        <a:pt x="60535" y="79276"/>
                      </a:lnTo>
                      <a:lnTo>
                        <a:pt x="59815" y="89356"/>
                      </a:lnTo>
                      <a:lnTo>
                        <a:pt x="33175" y="87916"/>
                      </a:lnTo>
                      <a:lnTo>
                        <a:pt x="27415" y="87916"/>
                      </a:lnTo>
                      <a:lnTo>
                        <a:pt x="55" y="86476"/>
                      </a:lnTo>
                      <a:lnTo>
                        <a:pt x="55" y="77836"/>
                      </a:lnTo>
                      <a:lnTo>
                        <a:pt x="10855" y="77836"/>
                      </a:lnTo>
                      <a:lnTo>
                        <a:pt x="10855" y="76396"/>
                      </a:lnTo>
                      <a:cubicBezTo>
                        <a:pt x="5815" y="72076"/>
                        <a:pt x="-665" y="64876"/>
                        <a:pt x="55" y="54796"/>
                      </a:cubicBezTo>
                      <a:cubicBezTo>
                        <a:pt x="775" y="45436"/>
                        <a:pt x="5095" y="41116"/>
                        <a:pt x="13015" y="38956"/>
                      </a:cubicBezTo>
                      <a:lnTo>
                        <a:pt x="13015" y="38236"/>
                      </a:lnTo>
                      <a:cubicBezTo>
                        <a:pt x="7975" y="33916"/>
                        <a:pt x="1495" y="26716"/>
                        <a:pt x="2215" y="15916"/>
                      </a:cubicBezTo>
                      <a:cubicBezTo>
                        <a:pt x="2215" y="3676"/>
                        <a:pt x="10855" y="-644"/>
                        <a:pt x="24535" y="76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5" name="Vrije vorm: vorm 374">
                  <a:extLst>
                    <a:ext uri="{FF2B5EF4-FFF2-40B4-BE49-F238E27FC236}">
                      <a16:creationId xmlns:a16="http://schemas.microsoft.com/office/drawing/2014/main" id="{DE022AFC-03F3-11FB-4155-21D9D058D17C}"/>
                    </a:ext>
                  </a:extLst>
                </p:cNvPr>
                <p:cNvSpPr/>
                <p:nvPr/>
              </p:nvSpPr>
              <p:spPr>
                <a:xfrm>
                  <a:off x="4224899" y="2326320"/>
                  <a:ext cx="63603" cy="44639"/>
                </a:xfrm>
                <a:custGeom>
                  <a:avLst/>
                  <a:gdLst>
                    <a:gd name="connsiteX0" fmla="*/ 56220 w 63603"/>
                    <a:gd name="connsiteY0" fmla="*/ 44640 h 44639"/>
                    <a:gd name="connsiteX1" fmla="*/ 46860 w 63603"/>
                    <a:gd name="connsiteY1" fmla="*/ 43200 h 44639"/>
                    <a:gd name="connsiteX2" fmla="*/ 54060 w 63603"/>
                    <a:gd name="connsiteY2" fmla="*/ 24480 h 44639"/>
                    <a:gd name="connsiteX3" fmla="*/ 46140 w 63603"/>
                    <a:gd name="connsiteY3" fmla="*/ 10800 h 44639"/>
                    <a:gd name="connsiteX4" fmla="*/ 34620 w 63603"/>
                    <a:gd name="connsiteY4" fmla="*/ 25200 h 44639"/>
                    <a:gd name="connsiteX5" fmla="*/ 15900 w 63603"/>
                    <a:gd name="connsiteY5" fmla="*/ 40320 h 44639"/>
                    <a:gd name="connsiteX6" fmla="*/ 60 w 63603"/>
                    <a:gd name="connsiteY6" fmla="*/ 18720 h 44639"/>
                    <a:gd name="connsiteX7" fmla="*/ 6540 w 63603"/>
                    <a:gd name="connsiteY7" fmla="*/ 0 h 44639"/>
                    <a:gd name="connsiteX8" fmla="*/ 15900 w 63603"/>
                    <a:gd name="connsiteY8" fmla="*/ 2160 h 44639"/>
                    <a:gd name="connsiteX9" fmla="*/ 8700 w 63603"/>
                    <a:gd name="connsiteY9" fmla="*/ 18720 h 44639"/>
                    <a:gd name="connsiteX10" fmla="*/ 15900 w 63603"/>
                    <a:gd name="connsiteY10" fmla="*/ 30240 h 44639"/>
                    <a:gd name="connsiteX11" fmla="*/ 27420 w 63603"/>
                    <a:gd name="connsiteY11" fmla="*/ 18000 h 44639"/>
                    <a:gd name="connsiteX12" fmla="*/ 46860 w 63603"/>
                    <a:gd name="connsiteY12" fmla="*/ 720 h 44639"/>
                    <a:gd name="connsiteX13" fmla="*/ 63420 w 63603"/>
                    <a:gd name="connsiteY13" fmla="*/ 25200 h 44639"/>
                    <a:gd name="connsiteX14" fmla="*/ 56220 w 63603"/>
                    <a:gd name="connsiteY14" fmla="*/ 44640 h 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603" h="44639">
                      <a:moveTo>
                        <a:pt x="56220" y="44640"/>
                      </a:moveTo>
                      <a:lnTo>
                        <a:pt x="46860" y="43200"/>
                      </a:lnTo>
                      <a:cubicBezTo>
                        <a:pt x="50460" y="38160"/>
                        <a:pt x="53340" y="30960"/>
                        <a:pt x="54060" y="24480"/>
                      </a:cubicBezTo>
                      <a:cubicBezTo>
                        <a:pt x="54780" y="18000"/>
                        <a:pt x="53340" y="12240"/>
                        <a:pt x="46140" y="10800"/>
                      </a:cubicBezTo>
                      <a:cubicBezTo>
                        <a:pt x="41100" y="10080"/>
                        <a:pt x="38940" y="13680"/>
                        <a:pt x="34620" y="25200"/>
                      </a:cubicBezTo>
                      <a:cubicBezTo>
                        <a:pt x="31020" y="34560"/>
                        <a:pt x="26700" y="41040"/>
                        <a:pt x="15900" y="40320"/>
                      </a:cubicBezTo>
                      <a:cubicBezTo>
                        <a:pt x="5100" y="38880"/>
                        <a:pt x="-660" y="30960"/>
                        <a:pt x="60" y="18720"/>
                      </a:cubicBezTo>
                      <a:cubicBezTo>
                        <a:pt x="780" y="11520"/>
                        <a:pt x="3660" y="4320"/>
                        <a:pt x="6540" y="0"/>
                      </a:cubicBezTo>
                      <a:lnTo>
                        <a:pt x="15900" y="2160"/>
                      </a:lnTo>
                      <a:cubicBezTo>
                        <a:pt x="11580" y="7920"/>
                        <a:pt x="9420" y="14400"/>
                        <a:pt x="8700" y="18720"/>
                      </a:cubicBezTo>
                      <a:cubicBezTo>
                        <a:pt x="7980" y="23760"/>
                        <a:pt x="9420" y="29520"/>
                        <a:pt x="15900" y="30240"/>
                      </a:cubicBezTo>
                      <a:cubicBezTo>
                        <a:pt x="20940" y="30960"/>
                        <a:pt x="23100" y="28080"/>
                        <a:pt x="27420" y="18000"/>
                      </a:cubicBezTo>
                      <a:cubicBezTo>
                        <a:pt x="32460" y="6480"/>
                        <a:pt x="36060" y="-720"/>
                        <a:pt x="46860" y="720"/>
                      </a:cubicBezTo>
                      <a:cubicBezTo>
                        <a:pt x="57660" y="2160"/>
                        <a:pt x="64860" y="9360"/>
                        <a:pt x="63420" y="25200"/>
                      </a:cubicBezTo>
                      <a:cubicBezTo>
                        <a:pt x="61980" y="32400"/>
                        <a:pt x="59100" y="40320"/>
                        <a:pt x="56220" y="44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43" name="Graphic 138">
                <a:extLst>
                  <a:ext uri="{FF2B5EF4-FFF2-40B4-BE49-F238E27FC236}">
                    <a16:creationId xmlns:a16="http://schemas.microsoft.com/office/drawing/2014/main" id="{09E54902-5393-EB2D-FC22-7BE8F3ABF0B7}"/>
                  </a:ext>
                </a:extLst>
              </p:cNvPr>
              <p:cNvGrpSpPr/>
              <p:nvPr/>
            </p:nvGrpSpPr>
            <p:grpSpPr>
              <a:xfrm>
                <a:off x="5273021" y="2317679"/>
                <a:ext cx="308879" cy="311760"/>
                <a:chOff x="4695120" y="2317679"/>
                <a:chExt cx="308879" cy="311760"/>
              </a:xfrm>
              <a:solidFill>
                <a:schemeClr val="bg2"/>
              </a:solidFill>
            </p:grpSpPr>
            <p:sp>
              <p:nvSpPr>
                <p:cNvPr id="244" name="Vrije vorm: vorm 243">
                  <a:extLst>
                    <a:ext uri="{FF2B5EF4-FFF2-40B4-BE49-F238E27FC236}">
                      <a16:creationId xmlns:a16="http://schemas.microsoft.com/office/drawing/2014/main" id="{DA1972B2-098A-ACBB-5356-08A800BFD737}"/>
                    </a:ext>
                  </a:extLst>
                </p:cNvPr>
                <p:cNvSpPr/>
                <p:nvPr/>
              </p:nvSpPr>
              <p:spPr>
                <a:xfrm>
                  <a:off x="4774320" y="2431440"/>
                  <a:ext cx="150492" cy="198000"/>
                </a:xfrm>
                <a:custGeom>
                  <a:avLst/>
                  <a:gdLst>
                    <a:gd name="connsiteX0" fmla="*/ 75600 w 150492"/>
                    <a:gd name="connsiteY0" fmla="*/ 198000 h 198000"/>
                    <a:gd name="connsiteX1" fmla="*/ 150480 w 150492"/>
                    <a:gd name="connsiteY1" fmla="*/ 111600 h 198000"/>
                    <a:gd name="connsiteX2" fmla="*/ 150480 w 150492"/>
                    <a:gd name="connsiteY2" fmla="*/ 0 h 198000"/>
                    <a:gd name="connsiteX3" fmla="*/ 0 w 150492"/>
                    <a:gd name="connsiteY3" fmla="*/ 0 h 198000"/>
                    <a:gd name="connsiteX4" fmla="*/ 0 w 150492"/>
                    <a:gd name="connsiteY4" fmla="*/ 111600 h 198000"/>
                    <a:gd name="connsiteX5" fmla="*/ 75600 w 150492"/>
                    <a:gd name="connsiteY5" fmla="*/ 198000 h 198000"/>
                    <a:gd name="connsiteX6" fmla="*/ 20880 w 150492"/>
                    <a:gd name="connsiteY6" fmla="*/ 20880 h 198000"/>
                    <a:gd name="connsiteX7" fmla="*/ 129600 w 150492"/>
                    <a:gd name="connsiteY7" fmla="*/ 20880 h 198000"/>
                    <a:gd name="connsiteX8" fmla="*/ 129600 w 150492"/>
                    <a:gd name="connsiteY8" fmla="*/ 111600 h 198000"/>
                    <a:gd name="connsiteX9" fmla="*/ 75600 w 150492"/>
                    <a:gd name="connsiteY9" fmla="*/ 177120 h 198000"/>
                    <a:gd name="connsiteX10" fmla="*/ 21600 w 150492"/>
                    <a:gd name="connsiteY10" fmla="*/ 111600 h 198000"/>
                    <a:gd name="connsiteX11" fmla="*/ 21600 w 150492"/>
                    <a:gd name="connsiteY11" fmla="*/ 20880 h 19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492" h="198000">
                      <a:moveTo>
                        <a:pt x="75600" y="198000"/>
                      </a:moveTo>
                      <a:cubicBezTo>
                        <a:pt x="120240" y="197280"/>
                        <a:pt x="151200" y="162000"/>
                        <a:pt x="150480" y="111600"/>
                      </a:cubicBezTo>
                      <a:lnTo>
                        <a:pt x="150480" y="0"/>
                      </a:lnTo>
                      <a:lnTo>
                        <a:pt x="0" y="0"/>
                      </a:lnTo>
                      <a:lnTo>
                        <a:pt x="0" y="111600"/>
                      </a:lnTo>
                      <a:cubicBezTo>
                        <a:pt x="0" y="162000"/>
                        <a:pt x="30960" y="198000"/>
                        <a:pt x="75600" y="198000"/>
                      </a:cubicBezTo>
                      <a:close/>
                      <a:moveTo>
                        <a:pt x="20880" y="20880"/>
                      </a:moveTo>
                      <a:lnTo>
                        <a:pt x="129600" y="20880"/>
                      </a:lnTo>
                      <a:lnTo>
                        <a:pt x="129600" y="111600"/>
                      </a:lnTo>
                      <a:cubicBezTo>
                        <a:pt x="129600" y="144000"/>
                        <a:pt x="113040" y="177120"/>
                        <a:pt x="75600" y="177120"/>
                      </a:cubicBezTo>
                      <a:cubicBezTo>
                        <a:pt x="37440" y="176400"/>
                        <a:pt x="20880" y="144000"/>
                        <a:pt x="21600" y="111600"/>
                      </a:cubicBezTo>
                      <a:lnTo>
                        <a:pt x="21600" y="208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45" name="Vrije vorm: vorm 244">
                  <a:extLst>
                    <a:ext uri="{FF2B5EF4-FFF2-40B4-BE49-F238E27FC236}">
                      <a16:creationId xmlns:a16="http://schemas.microsoft.com/office/drawing/2014/main" id="{28D9B3B6-558A-CE95-DA7A-0A23DB678E31}"/>
                    </a:ext>
                  </a:extLst>
                </p:cNvPr>
                <p:cNvSpPr/>
                <p:nvPr/>
              </p:nvSpPr>
              <p:spPr>
                <a:xfrm>
                  <a:off x="4798800" y="2317679"/>
                  <a:ext cx="102239" cy="103679"/>
                </a:xfrm>
                <a:custGeom>
                  <a:avLst/>
                  <a:gdLst>
                    <a:gd name="connsiteX0" fmla="*/ 51120 w 102239"/>
                    <a:gd name="connsiteY0" fmla="*/ 0 h 103679"/>
                    <a:gd name="connsiteX1" fmla="*/ 0 w 102239"/>
                    <a:gd name="connsiteY1" fmla="*/ 51840 h 103679"/>
                    <a:gd name="connsiteX2" fmla="*/ 51120 w 102239"/>
                    <a:gd name="connsiteY2" fmla="*/ 103680 h 103679"/>
                    <a:gd name="connsiteX3" fmla="*/ 102240 w 102239"/>
                    <a:gd name="connsiteY3" fmla="*/ 51840 h 103679"/>
                    <a:gd name="connsiteX4" fmla="*/ 51120 w 102239"/>
                    <a:gd name="connsiteY4" fmla="*/ 0 h 103679"/>
                    <a:gd name="connsiteX5" fmla="*/ 51120 w 102239"/>
                    <a:gd name="connsiteY5" fmla="*/ 84960 h 103679"/>
                    <a:gd name="connsiteX6" fmla="*/ 19440 w 102239"/>
                    <a:gd name="connsiteY6" fmla="*/ 52560 h 103679"/>
                    <a:gd name="connsiteX7" fmla="*/ 51120 w 102239"/>
                    <a:gd name="connsiteY7" fmla="*/ 20160 h 103679"/>
                    <a:gd name="connsiteX8" fmla="*/ 82800 w 102239"/>
                    <a:gd name="connsiteY8" fmla="*/ 52560 h 103679"/>
                    <a:gd name="connsiteX9" fmla="*/ 51120 w 102239"/>
                    <a:gd name="connsiteY9" fmla="*/ 84960 h 103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239" h="103679">
                      <a:moveTo>
                        <a:pt x="51120" y="0"/>
                      </a:moveTo>
                      <a:cubicBezTo>
                        <a:pt x="23040" y="0"/>
                        <a:pt x="0" y="23040"/>
                        <a:pt x="0" y="51840"/>
                      </a:cubicBezTo>
                      <a:cubicBezTo>
                        <a:pt x="0" y="80640"/>
                        <a:pt x="23040" y="103680"/>
                        <a:pt x="51120" y="103680"/>
                      </a:cubicBezTo>
                      <a:cubicBezTo>
                        <a:pt x="79200" y="103680"/>
                        <a:pt x="102240" y="80640"/>
                        <a:pt x="102240" y="51840"/>
                      </a:cubicBezTo>
                      <a:cubicBezTo>
                        <a:pt x="102240" y="23040"/>
                        <a:pt x="79200" y="0"/>
                        <a:pt x="51120" y="0"/>
                      </a:cubicBezTo>
                      <a:close/>
                      <a:moveTo>
                        <a:pt x="51120" y="84960"/>
                      </a:moveTo>
                      <a:cubicBezTo>
                        <a:pt x="33840" y="84960"/>
                        <a:pt x="19440" y="70560"/>
                        <a:pt x="19440" y="52560"/>
                      </a:cubicBezTo>
                      <a:cubicBezTo>
                        <a:pt x="19440" y="34560"/>
                        <a:pt x="33840" y="20160"/>
                        <a:pt x="51120" y="20160"/>
                      </a:cubicBezTo>
                      <a:cubicBezTo>
                        <a:pt x="68400" y="20160"/>
                        <a:pt x="82800" y="34560"/>
                        <a:pt x="82800" y="52560"/>
                      </a:cubicBezTo>
                      <a:cubicBezTo>
                        <a:pt x="82800" y="70560"/>
                        <a:pt x="68400" y="84960"/>
                        <a:pt x="51120" y="849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46" name="Vrije vorm: vorm 245">
                  <a:extLst>
                    <a:ext uri="{FF2B5EF4-FFF2-40B4-BE49-F238E27FC236}">
                      <a16:creationId xmlns:a16="http://schemas.microsoft.com/office/drawing/2014/main" id="{6476928D-CE03-744F-6FB5-8A41B2B48E32}"/>
                    </a:ext>
                  </a:extLst>
                </p:cNvPr>
                <p:cNvSpPr/>
                <p:nvPr/>
              </p:nvSpPr>
              <p:spPr>
                <a:xfrm>
                  <a:off x="4918320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76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96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47" name="Vrije vorm: vorm 246">
                  <a:extLst>
                    <a:ext uri="{FF2B5EF4-FFF2-40B4-BE49-F238E27FC236}">
                      <a16:creationId xmlns:a16="http://schemas.microsoft.com/office/drawing/2014/main" id="{67B2E6AF-70F2-8D79-814A-3CB62A1C6AA2}"/>
                    </a:ext>
                  </a:extLst>
                </p:cNvPr>
                <p:cNvSpPr/>
                <p:nvPr/>
              </p:nvSpPr>
              <p:spPr>
                <a:xfrm>
                  <a:off x="4932720" y="2432159"/>
                  <a:ext cx="71279" cy="152640"/>
                </a:xfrm>
                <a:custGeom>
                  <a:avLst/>
                  <a:gdLst>
                    <a:gd name="connsiteX0" fmla="*/ 71280 w 71279"/>
                    <a:gd name="connsiteY0" fmla="*/ 95040 h 152640"/>
                    <a:gd name="connsiteX1" fmla="*/ 71280 w 71279"/>
                    <a:gd name="connsiteY1" fmla="*/ 24480 h 152640"/>
                    <a:gd name="connsiteX2" fmla="*/ 64080 w 71279"/>
                    <a:gd name="connsiteY2" fmla="*/ 7200 h 152640"/>
                    <a:gd name="connsiteX3" fmla="*/ 46080 w 71279"/>
                    <a:gd name="connsiteY3" fmla="*/ 0 h 152640"/>
                    <a:gd name="connsiteX4" fmla="*/ 3600 w 71279"/>
                    <a:gd name="connsiteY4" fmla="*/ 0 h 152640"/>
                    <a:gd name="connsiteX5" fmla="*/ 3600 w 71279"/>
                    <a:gd name="connsiteY5" fmla="*/ 20880 h 152640"/>
                    <a:gd name="connsiteX6" fmla="*/ 46080 w 71279"/>
                    <a:gd name="connsiteY6" fmla="*/ 20880 h 152640"/>
                    <a:gd name="connsiteX7" fmla="*/ 48240 w 71279"/>
                    <a:gd name="connsiteY7" fmla="*/ 22320 h 152640"/>
                    <a:gd name="connsiteX8" fmla="*/ 48960 w 71279"/>
                    <a:gd name="connsiteY8" fmla="*/ 25200 h 152640"/>
                    <a:gd name="connsiteX9" fmla="*/ 48960 w 71279"/>
                    <a:gd name="connsiteY9" fmla="*/ 95760 h 152640"/>
                    <a:gd name="connsiteX10" fmla="*/ 12960 w 71279"/>
                    <a:gd name="connsiteY10" fmla="*/ 131760 h 152640"/>
                    <a:gd name="connsiteX11" fmla="*/ 5040 w 71279"/>
                    <a:gd name="connsiteY11" fmla="*/ 131040 h 152640"/>
                    <a:gd name="connsiteX12" fmla="*/ 0 w 71279"/>
                    <a:gd name="connsiteY12" fmla="*/ 151200 h 152640"/>
                    <a:gd name="connsiteX13" fmla="*/ 12960 w 71279"/>
                    <a:gd name="connsiteY13" fmla="*/ 152640 h 152640"/>
                    <a:gd name="connsiteX14" fmla="*/ 71280 w 71279"/>
                    <a:gd name="connsiteY14" fmla="*/ 95040 h 15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279" h="152640">
                      <a:moveTo>
                        <a:pt x="71280" y="95040"/>
                      </a:moveTo>
                      <a:lnTo>
                        <a:pt x="71280" y="24480"/>
                      </a:lnTo>
                      <a:cubicBezTo>
                        <a:pt x="71280" y="18000"/>
                        <a:pt x="69120" y="11520"/>
                        <a:pt x="64080" y="7200"/>
                      </a:cubicBezTo>
                      <a:cubicBezTo>
                        <a:pt x="59760" y="2160"/>
                        <a:pt x="53280" y="0"/>
                        <a:pt x="46080" y="0"/>
                      </a:cubicBezTo>
                      <a:lnTo>
                        <a:pt x="3600" y="0"/>
                      </a:lnTo>
                      <a:lnTo>
                        <a:pt x="3600" y="20880"/>
                      </a:lnTo>
                      <a:lnTo>
                        <a:pt x="46080" y="20880"/>
                      </a:lnTo>
                      <a:cubicBezTo>
                        <a:pt x="46800" y="20880"/>
                        <a:pt x="48240" y="21600"/>
                        <a:pt x="48240" y="22320"/>
                      </a:cubicBezTo>
                      <a:cubicBezTo>
                        <a:pt x="48960" y="23040"/>
                        <a:pt x="48960" y="23760"/>
                        <a:pt x="48960" y="25200"/>
                      </a:cubicBezTo>
                      <a:lnTo>
                        <a:pt x="48960" y="95760"/>
                      </a:lnTo>
                      <a:cubicBezTo>
                        <a:pt x="48960" y="115920"/>
                        <a:pt x="33120" y="131760"/>
                        <a:pt x="12960" y="131760"/>
                      </a:cubicBezTo>
                      <a:cubicBezTo>
                        <a:pt x="10800" y="131760"/>
                        <a:pt x="7920" y="131760"/>
                        <a:pt x="5040" y="131040"/>
                      </a:cubicBezTo>
                      <a:lnTo>
                        <a:pt x="0" y="151200"/>
                      </a:lnTo>
                      <a:cubicBezTo>
                        <a:pt x="4320" y="151920"/>
                        <a:pt x="8640" y="152640"/>
                        <a:pt x="12960" y="152640"/>
                      </a:cubicBezTo>
                      <a:cubicBezTo>
                        <a:pt x="45360" y="151920"/>
                        <a:pt x="71280" y="126720"/>
                        <a:pt x="71280" y="950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69" name="Vrije vorm: vorm 368">
                  <a:extLst>
                    <a:ext uri="{FF2B5EF4-FFF2-40B4-BE49-F238E27FC236}">
                      <a16:creationId xmlns:a16="http://schemas.microsoft.com/office/drawing/2014/main" id="{6E86C387-B752-C3AB-A265-1372C4A10EEA}"/>
                    </a:ext>
                  </a:extLst>
                </p:cNvPr>
                <p:cNvSpPr/>
                <p:nvPr/>
              </p:nvSpPr>
              <p:spPr>
                <a:xfrm>
                  <a:off x="4704479" y="2344320"/>
                  <a:ext cx="76320" cy="77759"/>
                </a:xfrm>
                <a:custGeom>
                  <a:avLst/>
                  <a:gdLst>
                    <a:gd name="connsiteX0" fmla="*/ 38160 w 76320"/>
                    <a:gd name="connsiteY0" fmla="*/ 0 h 77759"/>
                    <a:gd name="connsiteX1" fmla="*/ 0 w 76320"/>
                    <a:gd name="connsiteY1" fmla="*/ 38880 h 77759"/>
                    <a:gd name="connsiteX2" fmla="*/ 38160 w 76320"/>
                    <a:gd name="connsiteY2" fmla="*/ 77760 h 77759"/>
                    <a:gd name="connsiteX3" fmla="*/ 76320 w 76320"/>
                    <a:gd name="connsiteY3" fmla="*/ 38880 h 77759"/>
                    <a:gd name="connsiteX4" fmla="*/ 38160 w 76320"/>
                    <a:gd name="connsiteY4" fmla="*/ 0 h 77759"/>
                    <a:gd name="connsiteX5" fmla="*/ 38160 w 76320"/>
                    <a:gd name="connsiteY5" fmla="*/ 58320 h 77759"/>
                    <a:gd name="connsiteX6" fmla="*/ 19440 w 76320"/>
                    <a:gd name="connsiteY6" fmla="*/ 38880 h 77759"/>
                    <a:gd name="connsiteX7" fmla="*/ 38160 w 76320"/>
                    <a:gd name="connsiteY7" fmla="*/ 19440 h 77759"/>
                    <a:gd name="connsiteX8" fmla="*/ 56880 w 76320"/>
                    <a:gd name="connsiteY8" fmla="*/ 38880 h 77759"/>
                    <a:gd name="connsiteX9" fmla="*/ 38160 w 76320"/>
                    <a:gd name="connsiteY9" fmla="*/ 58320 h 77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6320" h="77759">
                      <a:moveTo>
                        <a:pt x="38160" y="0"/>
                      </a:moveTo>
                      <a:cubicBezTo>
                        <a:pt x="17280" y="0"/>
                        <a:pt x="0" y="17280"/>
                        <a:pt x="0" y="38880"/>
                      </a:cubicBezTo>
                      <a:cubicBezTo>
                        <a:pt x="0" y="60480"/>
                        <a:pt x="17280" y="77760"/>
                        <a:pt x="38160" y="77760"/>
                      </a:cubicBezTo>
                      <a:cubicBezTo>
                        <a:pt x="59040" y="77760"/>
                        <a:pt x="76320" y="60480"/>
                        <a:pt x="76320" y="38880"/>
                      </a:cubicBezTo>
                      <a:cubicBezTo>
                        <a:pt x="76320" y="17280"/>
                        <a:pt x="59040" y="0"/>
                        <a:pt x="38160" y="0"/>
                      </a:cubicBezTo>
                      <a:close/>
                      <a:moveTo>
                        <a:pt x="38160" y="58320"/>
                      </a:moveTo>
                      <a:cubicBezTo>
                        <a:pt x="28080" y="58320"/>
                        <a:pt x="19440" y="49680"/>
                        <a:pt x="19440" y="38880"/>
                      </a:cubicBezTo>
                      <a:cubicBezTo>
                        <a:pt x="19440" y="28080"/>
                        <a:pt x="28080" y="19440"/>
                        <a:pt x="38160" y="19440"/>
                      </a:cubicBezTo>
                      <a:cubicBezTo>
                        <a:pt x="48240" y="19440"/>
                        <a:pt x="56880" y="28080"/>
                        <a:pt x="56880" y="38880"/>
                      </a:cubicBezTo>
                      <a:cubicBezTo>
                        <a:pt x="56880" y="49680"/>
                        <a:pt x="48240" y="58320"/>
                        <a:pt x="38160" y="583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70" name="Vrije vorm: vorm 369">
                  <a:extLst>
                    <a:ext uri="{FF2B5EF4-FFF2-40B4-BE49-F238E27FC236}">
                      <a16:creationId xmlns:a16="http://schemas.microsoft.com/office/drawing/2014/main" id="{3D804DB8-C8A0-4153-017D-6B305D4399EF}"/>
                    </a:ext>
                  </a:extLst>
                </p:cNvPr>
                <p:cNvSpPr/>
                <p:nvPr/>
              </p:nvSpPr>
              <p:spPr>
                <a:xfrm>
                  <a:off x="4695120" y="2430720"/>
                  <a:ext cx="69839" cy="153359"/>
                </a:xfrm>
                <a:custGeom>
                  <a:avLst/>
                  <a:gdLst>
                    <a:gd name="connsiteX0" fmla="*/ 7200 w 69839"/>
                    <a:gd name="connsiteY0" fmla="*/ 8640 h 153359"/>
                    <a:gd name="connsiteX1" fmla="*/ 0 w 69839"/>
                    <a:gd name="connsiteY1" fmla="*/ 25920 h 153359"/>
                    <a:gd name="connsiteX2" fmla="*/ 0 w 69839"/>
                    <a:gd name="connsiteY2" fmla="*/ 96480 h 153359"/>
                    <a:gd name="connsiteX3" fmla="*/ 56880 w 69839"/>
                    <a:gd name="connsiteY3" fmla="*/ 153360 h 153359"/>
                    <a:gd name="connsiteX4" fmla="*/ 69840 w 69839"/>
                    <a:gd name="connsiteY4" fmla="*/ 151920 h 153359"/>
                    <a:gd name="connsiteX5" fmla="*/ 64800 w 69839"/>
                    <a:gd name="connsiteY5" fmla="*/ 131760 h 153359"/>
                    <a:gd name="connsiteX6" fmla="*/ 56880 w 69839"/>
                    <a:gd name="connsiteY6" fmla="*/ 132480 h 153359"/>
                    <a:gd name="connsiteX7" fmla="*/ 20880 w 69839"/>
                    <a:gd name="connsiteY7" fmla="*/ 96480 h 153359"/>
                    <a:gd name="connsiteX8" fmla="*/ 20880 w 69839"/>
                    <a:gd name="connsiteY8" fmla="*/ 25200 h 153359"/>
                    <a:gd name="connsiteX9" fmla="*/ 21600 w 69839"/>
                    <a:gd name="connsiteY9" fmla="*/ 22320 h 153359"/>
                    <a:gd name="connsiteX10" fmla="*/ 23760 w 69839"/>
                    <a:gd name="connsiteY10" fmla="*/ 20880 h 153359"/>
                    <a:gd name="connsiteX11" fmla="*/ 66960 w 69839"/>
                    <a:gd name="connsiteY11" fmla="*/ 20880 h 153359"/>
                    <a:gd name="connsiteX12" fmla="*/ 66960 w 69839"/>
                    <a:gd name="connsiteY12" fmla="*/ 0 h 153359"/>
                    <a:gd name="connsiteX13" fmla="*/ 24480 w 69839"/>
                    <a:gd name="connsiteY13" fmla="*/ 0 h 153359"/>
                    <a:gd name="connsiteX14" fmla="*/ 23760 w 69839"/>
                    <a:gd name="connsiteY14" fmla="*/ 0 h 153359"/>
                    <a:gd name="connsiteX15" fmla="*/ 7200 w 69839"/>
                    <a:gd name="connsiteY15" fmla="*/ 8640 h 15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839" h="153359">
                      <a:moveTo>
                        <a:pt x="7200" y="8640"/>
                      </a:moveTo>
                      <a:cubicBezTo>
                        <a:pt x="2880" y="13680"/>
                        <a:pt x="0" y="19440"/>
                        <a:pt x="0" y="25920"/>
                      </a:cubicBezTo>
                      <a:lnTo>
                        <a:pt x="0" y="96480"/>
                      </a:lnTo>
                      <a:cubicBezTo>
                        <a:pt x="0" y="127440"/>
                        <a:pt x="25200" y="153360"/>
                        <a:pt x="56880" y="153360"/>
                      </a:cubicBezTo>
                      <a:cubicBezTo>
                        <a:pt x="61200" y="153360"/>
                        <a:pt x="64800" y="152640"/>
                        <a:pt x="69840" y="151920"/>
                      </a:cubicBezTo>
                      <a:lnTo>
                        <a:pt x="64800" y="131760"/>
                      </a:lnTo>
                      <a:cubicBezTo>
                        <a:pt x="61920" y="132480"/>
                        <a:pt x="59040" y="132480"/>
                        <a:pt x="56880" y="132480"/>
                      </a:cubicBezTo>
                      <a:cubicBezTo>
                        <a:pt x="36720" y="132480"/>
                        <a:pt x="20880" y="116640"/>
                        <a:pt x="20880" y="96480"/>
                      </a:cubicBezTo>
                      <a:lnTo>
                        <a:pt x="20880" y="25200"/>
                      </a:lnTo>
                      <a:cubicBezTo>
                        <a:pt x="20880" y="23760"/>
                        <a:pt x="21600" y="23040"/>
                        <a:pt x="21600" y="22320"/>
                      </a:cubicBezTo>
                      <a:cubicBezTo>
                        <a:pt x="22320" y="21600"/>
                        <a:pt x="23040" y="20880"/>
                        <a:pt x="23760" y="20880"/>
                      </a:cubicBezTo>
                      <a:lnTo>
                        <a:pt x="66960" y="20880"/>
                      </a:lnTo>
                      <a:lnTo>
                        <a:pt x="66960" y="0"/>
                      </a:lnTo>
                      <a:lnTo>
                        <a:pt x="24480" y="0"/>
                      </a:lnTo>
                      <a:lnTo>
                        <a:pt x="23760" y="0"/>
                      </a:lnTo>
                      <a:cubicBezTo>
                        <a:pt x="17280" y="1440"/>
                        <a:pt x="11520" y="3600"/>
                        <a:pt x="7200" y="86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382AC1ED-7E9D-1F23-2DA7-313B5969BF67}"/>
                </a:ext>
              </a:extLst>
            </p:cNvPr>
            <p:cNvGrpSpPr/>
            <p:nvPr/>
          </p:nvGrpSpPr>
          <p:grpSpPr>
            <a:xfrm>
              <a:off x="4840301" y="2889179"/>
              <a:ext cx="1497600" cy="1535939"/>
              <a:chOff x="4840301" y="2889179"/>
              <a:chExt cx="1497600" cy="1535939"/>
            </a:xfrm>
          </p:grpSpPr>
          <p:sp>
            <p:nvSpPr>
              <p:cNvPr id="231" name="Vrije vorm: vorm 230">
                <a:extLst>
                  <a:ext uri="{FF2B5EF4-FFF2-40B4-BE49-F238E27FC236}">
                    <a16:creationId xmlns:a16="http://schemas.microsoft.com/office/drawing/2014/main" id="{966B32AF-5793-8C9C-A2C9-B0744D635CF3}"/>
                  </a:ext>
                </a:extLst>
              </p:cNvPr>
              <p:cNvSpPr/>
              <p:nvPr/>
            </p:nvSpPr>
            <p:spPr>
              <a:xfrm>
                <a:off x="4840301" y="2889179"/>
                <a:ext cx="1497600" cy="1535939"/>
              </a:xfrm>
              <a:custGeom>
                <a:avLst/>
                <a:gdLst>
                  <a:gd name="connsiteX0" fmla="*/ 1230480 w 1497600"/>
                  <a:gd name="connsiteY0" fmla="*/ 1178820 h 1535939"/>
                  <a:gd name="connsiteX1" fmla="*/ 1229760 w 1497600"/>
                  <a:gd name="connsiteY1" fmla="*/ 1162980 h 1535939"/>
                  <a:gd name="connsiteX2" fmla="*/ 1217520 w 1497600"/>
                  <a:gd name="connsiteY2" fmla="*/ 1153620 h 1535939"/>
                  <a:gd name="connsiteX3" fmla="*/ 1144800 w 1497600"/>
                  <a:gd name="connsiteY3" fmla="*/ 1142100 h 1535939"/>
                  <a:gd name="connsiteX4" fmla="*/ 1138320 w 1497600"/>
                  <a:gd name="connsiteY4" fmla="*/ 1141380 h 1535939"/>
                  <a:gd name="connsiteX5" fmla="*/ 1102320 w 1497600"/>
                  <a:gd name="connsiteY5" fmla="*/ 1132740 h 1535939"/>
                  <a:gd name="connsiteX6" fmla="*/ 1102320 w 1497600"/>
                  <a:gd name="connsiteY6" fmla="*/ 1132740 h 1535939"/>
                  <a:gd name="connsiteX7" fmla="*/ 1025280 w 1497600"/>
                  <a:gd name="connsiteY7" fmla="*/ 1044900 h 1535939"/>
                  <a:gd name="connsiteX8" fmla="*/ 1029600 w 1497600"/>
                  <a:gd name="connsiteY8" fmla="*/ 927540 h 1535939"/>
                  <a:gd name="connsiteX9" fmla="*/ 1108080 w 1497600"/>
                  <a:gd name="connsiteY9" fmla="*/ 839700 h 1535939"/>
                  <a:gd name="connsiteX10" fmla="*/ 1224720 w 1497600"/>
                  <a:gd name="connsiteY10" fmla="*/ 829620 h 1535939"/>
                  <a:gd name="connsiteX11" fmla="*/ 1256400 w 1497600"/>
                  <a:gd name="connsiteY11" fmla="*/ 848340 h 1535939"/>
                  <a:gd name="connsiteX12" fmla="*/ 1261440 w 1497600"/>
                  <a:gd name="connsiteY12" fmla="*/ 851940 h 1535939"/>
                  <a:gd name="connsiteX13" fmla="*/ 1321920 w 1497600"/>
                  <a:gd name="connsiteY13" fmla="*/ 894420 h 1535939"/>
                  <a:gd name="connsiteX14" fmla="*/ 1337040 w 1497600"/>
                  <a:gd name="connsiteY14" fmla="*/ 895860 h 1535939"/>
                  <a:gd name="connsiteX15" fmla="*/ 1348560 w 1497600"/>
                  <a:gd name="connsiteY15" fmla="*/ 885060 h 1535939"/>
                  <a:gd name="connsiteX16" fmla="*/ 1497600 w 1497600"/>
                  <a:gd name="connsiteY16" fmla="*/ 515700 h 1535939"/>
                  <a:gd name="connsiteX17" fmla="*/ 1012320 w 1497600"/>
                  <a:gd name="connsiteY17" fmla="*/ 53460 h 1535939"/>
                  <a:gd name="connsiteX18" fmla="*/ 655920 w 1497600"/>
                  <a:gd name="connsiteY18" fmla="*/ 204660 h 1535939"/>
                  <a:gd name="connsiteX19" fmla="*/ 591840 w 1497600"/>
                  <a:gd name="connsiteY19" fmla="*/ 203220 h 1535939"/>
                  <a:gd name="connsiteX20" fmla="*/ 551520 w 1497600"/>
                  <a:gd name="connsiteY20" fmla="*/ 153540 h 1535939"/>
                  <a:gd name="connsiteX21" fmla="*/ 537120 w 1497600"/>
                  <a:gd name="connsiteY21" fmla="*/ 75060 h 1535939"/>
                  <a:gd name="connsiteX22" fmla="*/ 536400 w 1497600"/>
                  <a:gd name="connsiteY22" fmla="*/ 68580 h 1535939"/>
                  <a:gd name="connsiteX23" fmla="*/ 531360 w 1497600"/>
                  <a:gd name="connsiteY23" fmla="*/ 46980 h 1535939"/>
                  <a:gd name="connsiteX24" fmla="*/ 479520 w 1497600"/>
                  <a:gd name="connsiteY24" fmla="*/ 4500 h 1535939"/>
                  <a:gd name="connsiteX25" fmla="*/ 401760 w 1497600"/>
                  <a:gd name="connsiteY25" fmla="*/ 8820 h 1535939"/>
                  <a:gd name="connsiteX26" fmla="*/ 344880 w 1497600"/>
                  <a:gd name="connsiteY26" fmla="*/ 62100 h 1535939"/>
                  <a:gd name="connsiteX27" fmla="*/ 339120 w 1497600"/>
                  <a:gd name="connsiteY27" fmla="*/ 129060 h 1535939"/>
                  <a:gd name="connsiteX28" fmla="*/ 350640 w 1497600"/>
                  <a:gd name="connsiteY28" fmla="*/ 147780 h 1535939"/>
                  <a:gd name="connsiteX29" fmla="*/ 354240 w 1497600"/>
                  <a:gd name="connsiteY29" fmla="*/ 152820 h 1535939"/>
                  <a:gd name="connsiteX30" fmla="*/ 401040 w 1497600"/>
                  <a:gd name="connsiteY30" fmla="*/ 217620 h 1535939"/>
                  <a:gd name="connsiteX31" fmla="*/ 408240 w 1497600"/>
                  <a:gd name="connsiteY31" fmla="*/ 281700 h 1535939"/>
                  <a:gd name="connsiteX32" fmla="*/ 365040 w 1497600"/>
                  <a:gd name="connsiteY32" fmla="*/ 329220 h 1535939"/>
                  <a:gd name="connsiteX33" fmla="*/ 0 w 1497600"/>
                  <a:gd name="connsiteY33" fmla="*/ 483300 h 1535939"/>
                  <a:gd name="connsiteX34" fmla="*/ 1085760 w 1497600"/>
                  <a:gd name="connsiteY34" fmla="*/ 1535940 h 1535939"/>
                  <a:gd name="connsiteX35" fmla="*/ 1230480 w 1497600"/>
                  <a:gd name="connsiteY35" fmla="*/ 1178820 h 153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97600" h="1535939">
                    <a:moveTo>
                      <a:pt x="1230480" y="1178820"/>
                    </a:moveTo>
                    <a:cubicBezTo>
                      <a:pt x="1233360" y="1171620"/>
                      <a:pt x="1231200" y="1165860"/>
                      <a:pt x="1229760" y="1162980"/>
                    </a:cubicBezTo>
                    <a:cubicBezTo>
                      <a:pt x="1228320" y="1160100"/>
                      <a:pt x="1224720" y="1155060"/>
                      <a:pt x="1217520" y="1153620"/>
                    </a:cubicBezTo>
                    <a:cubicBezTo>
                      <a:pt x="1200960" y="1149300"/>
                      <a:pt x="1160640" y="1144260"/>
                      <a:pt x="1144800" y="1142100"/>
                    </a:cubicBezTo>
                    <a:lnTo>
                      <a:pt x="1138320" y="1141380"/>
                    </a:lnTo>
                    <a:cubicBezTo>
                      <a:pt x="1123920" y="1139220"/>
                      <a:pt x="1112400" y="1136340"/>
                      <a:pt x="1102320" y="1132740"/>
                    </a:cubicBezTo>
                    <a:cubicBezTo>
                      <a:pt x="1102320" y="1132740"/>
                      <a:pt x="1102320" y="1132740"/>
                      <a:pt x="1102320" y="1132740"/>
                    </a:cubicBezTo>
                    <a:cubicBezTo>
                      <a:pt x="1065600" y="1117620"/>
                      <a:pt x="1038240" y="1086660"/>
                      <a:pt x="1025280" y="1044900"/>
                    </a:cubicBezTo>
                    <a:cubicBezTo>
                      <a:pt x="1013040" y="1006740"/>
                      <a:pt x="1015200" y="963540"/>
                      <a:pt x="1029600" y="927540"/>
                    </a:cubicBezTo>
                    <a:cubicBezTo>
                      <a:pt x="1044000" y="890820"/>
                      <a:pt x="1072800" y="859140"/>
                      <a:pt x="1108080" y="839700"/>
                    </a:cubicBezTo>
                    <a:cubicBezTo>
                      <a:pt x="1146960" y="818820"/>
                      <a:pt x="1188000" y="815220"/>
                      <a:pt x="1224720" y="829620"/>
                    </a:cubicBezTo>
                    <a:cubicBezTo>
                      <a:pt x="1234080" y="833220"/>
                      <a:pt x="1244880" y="839700"/>
                      <a:pt x="1256400" y="848340"/>
                    </a:cubicBezTo>
                    <a:lnTo>
                      <a:pt x="1261440" y="851940"/>
                    </a:lnTo>
                    <a:cubicBezTo>
                      <a:pt x="1273680" y="861300"/>
                      <a:pt x="1306800" y="885780"/>
                      <a:pt x="1321920" y="894420"/>
                    </a:cubicBezTo>
                    <a:cubicBezTo>
                      <a:pt x="1328400" y="898020"/>
                      <a:pt x="1334160" y="897300"/>
                      <a:pt x="1337040" y="895860"/>
                    </a:cubicBezTo>
                    <a:cubicBezTo>
                      <a:pt x="1339920" y="895140"/>
                      <a:pt x="1345680" y="892260"/>
                      <a:pt x="1348560" y="885060"/>
                    </a:cubicBezTo>
                    <a:lnTo>
                      <a:pt x="1497600" y="515700"/>
                    </a:lnTo>
                    <a:cubicBezTo>
                      <a:pt x="1283040" y="425700"/>
                      <a:pt x="1112400" y="262980"/>
                      <a:pt x="1012320" y="53460"/>
                    </a:cubicBezTo>
                    <a:lnTo>
                      <a:pt x="655920" y="204660"/>
                    </a:lnTo>
                    <a:cubicBezTo>
                      <a:pt x="635040" y="213300"/>
                      <a:pt x="612000" y="212580"/>
                      <a:pt x="591840" y="203220"/>
                    </a:cubicBezTo>
                    <a:cubicBezTo>
                      <a:pt x="571680" y="193140"/>
                      <a:pt x="556560" y="175140"/>
                      <a:pt x="551520" y="153540"/>
                    </a:cubicBezTo>
                    <a:cubicBezTo>
                      <a:pt x="547200" y="136260"/>
                      <a:pt x="542160" y="104580"/>
                      <a:pt x="537120" y="75060"/>
                    </a:cubicBezTo>
                    <a:lnTo>
                      <a:pt x="536400" y="68580"/>
                    </a:lnTo>
                    <a:cubicBezTo>
                      <a:pt x="534240" y="57060"/>
                      <a:pt x="532800" y="50580"/>
                      <a:pt x="531360" y="46980"/>
                    </a:cubicBezTo>
                    <a:cubicBezTo>
                      <a:pt x="519840" y="20340"/>
                      <a:pt x="493920" y="8820"/>
                      <a:pt x="479520" y="4500"/>
                    </a:cubicBezTo>
                    <a:cubicBezTo>
                      <a:pt x="454320" y="-2700"/>
                      <a:pt x="425520" y="-1260"/>
                      <a:pt x="401760" y="8820"/>
                    </a:cubicBezTo>
                    <a:cubicBezTo>
                      <a:pt x="378000" y="18900"/>
                      <a:pt x="357120" y="38340"/>
                      <a:pt x="344880" y="62100"/>
                    </a:cubicBezTo>
                    <a:cubicBezTo>
                      <a:pt x="337680" y="75780"/>
                      <a:pt x="327600" y="102420"/>
                      <a:pt x="339120" y="129060"/>
                    </a:cubicBezTo>
                    <a:cubicBezTo>
                      <a:pt x="340560" y="132660"/>
                      <a:pt x="343440" y="138420"/>
                      <a:pt x="350640" y="147780"/>
                    </a:cubicBezTo>
                    <a:lnTo>
                      <a:pt x="354240" y="152820"/>
                    </a:lnTo>
                    <a:cubicBezTo>
                      <a:pt x="372240" y="176580"/>
                      <a:pt x="391680" y="202500"/>
                      <a:pt x="401040" y="217620"/>
                    </a:cubicBezTo>
                    <a:cubicBezTo>
                      <a:pt x="412560" y="237060"/>
                      <a:pt x="415440" y="260100"/>
                      <a:pt x="408240" y="281700"/>
                    </a:cubicBezTo>
                    <a:cubicBezTo>
                      <a:pt x="401040" y="303300"/>
                      <a:pt x="385200" y="320580"/>
                      <a:pt x="365040" y="329220"/>
                    </a:cubicBezTo>
                    <a:lnTo>
                      <a:pt x="0" y="483300"/>
                    </a:lnTo>
                    <a:cubicBezTo>
                      <a:pt x="215280" y="962820"/>
                      <a:pt x="599760" y="1335780"/>
                      <a:pt x="1085760" y="1535940"/>
                    </a:cubicBezTo>
                    <a:lnTo>
                      <a:pt x="1230480" y="11788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32" name="Graphic 138">
                <a:extLst>
                  <a:ext uri="{FF2B5EF4-FFF2-40B4-BE49-F238E27FC236}">
                    <a16:creationId xmlns:a16="http://schemas.microsoft.com/office/drawing/2014/main" id="{672212D0-F54A-D925-2F08-1E781185BB7C}"/>
                  </a:ext>
                </a:extLst>
              </p:cNvPr>
              <p:cNvGrpSpPr/>
              <p:nvPr/>
            </p:nvGrpSpPr>
            <p:grpSpPr>
              <a:xfrm>
                <a:off x="5604221" y="3270959"/>
                <a:ext cx="304559" cy="303840"/>
                <a:chOff x="5026320" y="3270959"/>
                <a:chExt cx="304559" cy="303840"/>
              </a:xfrm>
              <a:solidFill>
                <a:srgbClr val="004D00"/>
              </a:solidFill>
            </p:grpSpPr>
            <p:sp>
              <p:nvSpPr>
                <p:cNvPr id="238" name="Vrije vorm: vorm 237">
                  <a:extLst>
                    <a:ext uri="{FF2B5EF4-FFF2-40B4-BE49-F238E27FC236}">
                      <a16:creationId xmlns:a16="http://schemas.microsoft.com/office/drawing/2014/main" id="{6FFC3D9C-A6E6-2A9D-0C65-62B90A3ADEA1}"/>
                    </a:ext>
                  </a:extLst>
                </p:cNvPr>
                <p:cNvSpPr/>
                <p:nvPr/>
              </p:nvSpPr>
              <p:spPr>
                <a:xfrm>
                  <a:off x="5026320" y="3270959"/>
                  <a:ext cx="304559" cy="303840"/>
                </a:xfrm>
                <a:custGeom>
                  <a:avLst/>
                  <a:gdLst>
                    <a:gd name="connsiteX0" fmla="*/ 156960 w 304559"/>
                    <a:gd name="connsiteY0" fmla="*/ 0 h 303840"/>
                    <a:gd name="connsiteX1" fmla="*/ 10080 w 304559"/>
                    <a:gd name="connsiteY1" fmla="*/ 146880 h 303840"/>
                    <a:gd name="connsiteX2" fmla="*/ 28800 w 304559"/>
                    <a:gd name="connsiteY2" fmla="*/ 216720 h 303840"/>
                    <a:gd name="connsiteX3" fmla="*/ 0 w 304559"/>
                    <a:gd name="connsiteY3" fmla="*/ 303840 h 303840"/>
                    <a:gd name="connsiteX4" fmla="*/ 87840 w 304559"/>
                    <a:gd name="connsiteY4" fmla="*/ 274320 h 303840"/>
                    <a:gd name="connsiteX5" fmla="*/ 157680 w 304559"/>
                    <a:gd name="connsiteY5" fmla="*/ 293040 h 303840"/>
                    <a:gd name="connsiteX6" fmla="*/ 304560 w 304559"/>
                    <a:gd name="connsiteY6" fmla="*/ 146160 h 303840"/>
                    <a:gd name="connsiteX7" fmla="*/ 156960 w 304559"/>
                    <a:gd name="connsiteY7" fmla="*/ 0 h 303840"/>
                    <a:gd name="connsiteX8" fmla="*/ 54720 w 304559"/>
                    <a:gd name="connsiteY8" fmla="*/ 214560 h 303840"/>
                    <a:gd name="connsiteX9" fmla="*/ 52560 w 304559"/>
                    <a:gd name="connsiteY9" fmla="*/ 210240 h 303840"/>
                    <a:gd name="connsiteX10" fmla="*/ 34560 w 304559"/>
                    <a:gd name="connsiteY10" fmla="*/ 146880 h 303840"/>
                    <a:gd name="connsiteX11" fmla="*/ 157680 w 304559"/>
                    <a:gd name="connsiteY11" fmla="*/ 23760 h 303840"/>
                    <a:gd name="connsiteX12" fmla="*/ 280800 w 304559"/>
                    <a:gd name="connsiteY12" fmla="*/ 146880 h 303840"/>
                    <a:gd name="connsiteX13" fmla="*/ 157680 w 304559"/>
                    <a:gd name="connsiteY13" fmla="*/ 270000 h 303840"/>
                    <a:gd name="connsiteX14" fmla="*/ 94320 w 304559"/>
                    <a:gd name="connsiteY14" fmla="*/ 252000 h 303840"/>
                    <a:gd name="connsiteX15" fmla="*/ 90000 w 304559"/>
                    <a:gd name="connsiteY15" fmla="*/ 249840 h 303840"/>
                    <a:gd name="connsiteX16" fmla="*/ 38160 w 304559"/>
                    <a:gd name="connsiteY16" fmla="*/ 267120 h 303840"/>
                    <a:gd name="connsiteX17" fmla="*/ 54720 w 304559"/>
                    <a:gd name="connsiteY17" fmla="*/ 214560 h 30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4559" h="303840">
                      <a:moveTo>
                        <a:pt x="156960" y="0"/>
                      </a:moveTo>
                      <a:cubicBezTo>
                        <a:pt x="76320" y="0"/>
                        <a:pt x="10080" y="65520"/>
                        <a:pt x="10080" y="146880"/>
                      </a:cubicBezTo>
                      <a:cubicBezTo>
                        <a:pt x="10080" y="177120"/>
                        <a:pt x="23760" y="207360"/>
                        <a:pt x="28800" y="216720"/>
                      </a:cubicBezTo>
                      <a:lnTo>
                        <a:pt x="0" y="303840"/>
                      </a:lnTo>
                      <a:lnTo>
                        <a:pt x="87840" y="274320"/>
                      </a:lnTo>
                      <a:cubicBezTo>
                        <a:pt x="97200" y="278640"/>
                        <a:pt x="127440" y="293040"/>
                        <a:pt x="157680" y="293040"/>
                      </a:cubicBezTo>
                      <a:cubicBezTo>
                        <a:pt x="238320" y="293040"/>
                        <a:pt x="304560" y="227520"/>
                        <a:pt x="304560" y="146160"/>
                      </a:cubicBezTo>
                      <a:cubicBezTo>
                        <a:pt x="304560" y="64800"/>
                        <a:pt x="238320" y="0"/>
                        <a:pt x="156960" y="0"/>
                      </a:cubicBezTo>
                      <a:close/>
                      <a:moveTo>
                        <a:pt x="54720" y="214560"/>
                      </a:moveTo>
                      <a:lnTo>
                        <a:pt x="52560" y="210240"/>
                      </a:lnTo>
                      <a:cubicBezTo>
                        <a:pt x="43920" y="193680"/>
                        <a:pt x="34560" y="168480"/>
                        <a:pt x="34560" y="146880"/>
                      </a:cubicBezTo>
                      <a:cubicBezTo>
                        <a:pt x="34560" y="79200"/>
                        <a:pt x="90000" y="23760"/>
                        <a:pt x="157680" y="23760"/>
                      </a:cubicBezTo>
                      <a:cubicBezTo>
                        <a:pt x="225360" y="23760"/>
                        <a:pt x="280800" y="79200"/>
                        <a:pt x="280800" y="146880"/>
                      </a:cubicBezTo>
                      <a:cubicBezTo>
                        <a:pt x="280800" y="214560"/>
                        <a:pt x="225360" y="270000"/>
                        <a:pt x="157680" y="270000"/>
                      </a:cubicBezTo>
                      <a:cubicBezTo>
                        <a:pt x="136080" y="270000"/>
                        <a:pt x="110880" y="260640"/>
                        <a:pt x="94320" y="252000"/>
                      </a:cubicBezTo>
                      <a:lnTo>
                        <a:pt x="90000" y="249840"/>
                      </a:lnTo>
                      <a:lnTo>
                        <a:pt x="38160" y="267120"/>
                      </a:lnTo>
                      <a:lnTo>
                        <a:pt x="54720" y="21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9" name="Vrije vorm: vorm 238">
                  <a:extLst>
                    <a:ext uri="{FF2B5EF4-FFF2-40B4-BE49-F238E27FC236}">
                      <a16:creationId xmlns:a16="http://schemas.microsoft.com/office/drawing/2014/main" id="{2B95F07C-73C2-4C1E-AB31-40A7B0EB742A}"/>
                    </a:ext>
                  </a:extLst>
                </p:cNvPr>
                <p:cNvSpPr/>
                <p:nvPr/>
              </p:nvSpPr>
              <p:spPr>
                <a:xfrm>
                  <a:off x="5128560" y="3389040"/>
                  <a:ext cx="124560" cy="23759"/>
                </a:xfrm>
                <a:custGeom>
                  <a:avLst/>
                  <a:gdLst>
                    <a:gd name="connsiteX0" fmla="*/ 0 w 124560"/>
                    <a:gd name="connsiteY0" fmla="*/ 0 h 23759"/>
                    <a:gd name="connsiteX1" fmla="*/ 124560 w 124560"/>
                    <a:gd name="connsiteY1" fmla="*/ 0 h 23759"/>
                    <a:gd name="connsiteX2" fmla="*/ 124560 w 124560"/>
                    <a:gd name="connsiteY2" fmla="*/ 23760 h 23759"/>
                    <a:gd name="connsiteX3" fmla="*/ 0 w 12456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560" h="23759">
                      <a:moveTo>
                        <a:pt x="0" y="0"/>
                      </a:moveTo>
                      <a:lnTo>
                        <a:pt x="124560" y="0"/>
                      </a:lnTo>
                      <a:lnTo>
                        <a:pt x="12456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40" name="Vrije vorm: vorm 239">
                  <a:extLst>
                    <a:ext uri="{FF2B5EF4-FFF2-40B4-BE49-F238E27FC236}">
                      <a16:creationId xmlns:a16="http://schemas.microsoft.com/office/drawing/2014/main" id="{B7859AAF-8B1B-6917-FE16-D44DB3E10EAD}"/>
                    </a:ext>
                  </a:extLst>
                </p:cNvPr>
                <p:cNvSpPr/>
                <p:nvPr/>
              </p:nvSpPr>
              <p:spPr>
                <a:xfrm>
                  <a:off x="5128560" y="3427200"/>
                  <a:ext cx="83520" cy="23759"/>
                </a:xfrm>
                <a:custGeom>
                  <a:avLst/>
                  <a:gdLst>
                    <a:gd name="connsiteX0" fmla="*/ 0 w 83520"/>
                    <a:gd name="connsiteY0" fmla="*/ 0 h 23759"/>
                    <a:gd name="connsiteX1" fmla="*/ 83520 w 83520"/>
                    <a:gd name="connsiteY1" fmla="*/ 0 h 23759"/>
                    <a:gd name="connsiteX2" fmla="*/ 83520 w 83520"/>
                    <a:gd name="connsiteY2" fmla="*/ 23760 h 23759"/>
                    <a:gd name="connsiteX3" fmla="*/ 0 w 83520"/>
                    <a:gd name="connsiteY3" fmla="*/ 23760 h 23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0" h="23759">
                      <a:moveTo>
                        <a:pt x="0" y="0"/>
                      </a:moveTo>
                      <a:lnTo>
                        <a:pt x="83520" y="0"/>
                      </a:lnTo>
                      <a:lnTo>
                        <a:pt x="83520" y="23760"/>
                      </a:lnTo>
                      <a:lnTo>
                        <a:pt x="0" y="237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233" name="Graphic 138">
                <a:extLst>
                  <a:ext uri="{FF2B5EF4-FFF2-40B4-BE49-F238E27FC236}">
                    <a16:creationId xmlns:a16="http://schemas.microsoft.com/office/drawing/2014/main" id="{33C7ADD4-CA0F-B215-60F3-E04F36DE3A39}"/>
                  </a:ext>
                </a:extLst>
              </p:cNvPr>
              <p:cNvGrpSpPr/>
              <p:nvPr/>
            </p:nvGrpSpPr>
            <p:grpSpPr>
              <a:xfrm>
                <a:off x="5237428" y="3716125"/>
                <a:ext cx="212712" cy="235955"/>
                <a:chOff x="4659527" y="3716125"/>
                <a:chExt cx="212712" cy="235955"/>
              </a:xfrm>
              <a:solidFill>
                <a:schemeClr val="tx1"/>
              </a:solidFill>
            </p:grpSpPr>
            <p:sp>
              <p:nvSpPr>
                <p:cNvPr id="234" name="Vrije vorm: vorm 233">
                  <a:extLst>
                    <a:ext uri="{FF2B5EF4-FFF2-40B4-BE49-F238E27FC236}">
                      <a16:creationId xmlns:a16="http://schemas.microsoft.com/office/drawing/2014/main" id="{8BD06A51-F432-4BE8-2F57-24A648643A3D}"/>
                    </a:ext>
                  </a:extLst>
                </p:cNvPr>
                <p:cNvSpPr/>
                <p:nvPr/>
              </p:nvSpPr>
              <p:spPr>
                <a:xfrm>
                  <a:off x="4659527" y="3716125"/>
                  <a:ext cx="91752" cy="91234"/>
                </a:xfrm>
                <a:custGeom>
                  <a:avLst/>
                  <a:gdLst>
                    <a:gd name="connsiteX0" fmla="*/ 16872 w 91752"/>
                    <a:gd name="connsiteY0" fmla="*/ 12035 h 91234"/>
                    <a:gd name="connsiteX1" fmla="*/ 78792 w 91752"/>
                    <a:gd name="connsiteY1" fmla="*/ 15635 h 91234"/>
                    <a:gd name="connsiteX2" fmla="*/ 91752 w 91752"/>
                    <a:gd name="connsiteY2" fmla="*/ 41555 h 91234"/>
                    <a:gd name="connsiteX3" fmla="*/ 83112 w 91752"/>
                    <a:gd name="connsiteY3" fmla="*/ 48035 h 91234"/>
                    <a:gd name="connsiteX4" fmla="*/ 71592 w 91752"/>
                    <a:gd name="connsiteY4" fmla="*/ 22835 h 91234"/>
                    <a:gd name="connsiteX5" fmla="*/ 23352 w 91752"/>
                    <a:gd name="connsiteY5" fmla="*/ 21395 h 91234"/>
                    <a:gd name="connsiteX6" fmla="*/ 18312 w 91752"/>
                    <a:gd name="connsiteY6" fmla="*/ 70355 h 91234"/>
                    <a:gd name="connsiteX7" fmla="*/ 39912 w 91752"/>
                    <a:gd name="connsiteY7" fmla="*/ 84035 h 91234"/>
                    <a:gd name="connsiteX8" fmla="*/ 32712 w 91752"/>
                    <a:gd name="connsiteY8" fmla="*/ 91235 h 91234"/>
                    <a:gd name="connsiteX9" fmla="*/ 11112 w 91752"/>
                    <a:gd name="connsiteY9" fmla="*/ 75395 h 91234"/>
                    <a:gd name="connsiteX10" fmla="*/ 16872 w 91752"/>
                    <a:gd name="connsiteY10" fmla="*/ 12035 h 91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752" h="91234">
                      <a:moveTo>
                        <a:pt x="16872" y="12035"/>
                      </a:moveTo>
                      <a:cubicBezTo>
                        <a:pt x="37032" y="-5245"/>
                        <a:pt x="62232" y="-3805"/>
                        <a:pt x="78792" y="15635"/>
                      </a:cubicBezTo>
                      <a:cubicBezTo>
                        <a:pt x="85992" y="24275"/>
                        <a:pt x="90312" y="35075"/>
                        <a:pt x="91752" y="41555"/>
                      </a:cubicBezTo>
                      <a:lnTo>
                        <a:pt x="83112" y="48035"/>
                      </a:lnTo>
                      <a:cubicBezTo>
                        <a:pt x="80952" y="37235"/>
                        <a:pt x="77352" y="29315"/>
                        <a:pt x="71592" y="22835"/>
                      </a:cubicBezTo>
                      <a:cubicBezTo>
                        <a:pt x="59352" y="8435"/>
                        <a:pt x="39912" y="6995"/>
                        <a:pt x="23352" y="21395"/>
                      </a:cubicBezTo>
                      <a:cubicBezTo>
                        <a:pt x="8232" y="34355"/>
                        <a:pt x="3912" y="53075"/>
                        <a:pt x="18312" y="70355"/>
                      </a:cubicBezTo>
                      <a:cubicBezTo>
                        <a:pt x="23352" y="76835"/>
                        <a:pt x="30552" y="81875"/>
                        <a:pt x="39912" y="84035"/>
                      </a:cubicBezTo>
                      <a:lnTo>
                        <a:pt x="32712" y="91235"/>
                      </a:lnTo>
                      <a:cubicBezTo>
                        <a:pt x="24792" y="89075"/>
                        <a:pt x="16872" y="82595"/>
                        <a:pt x="11112" y="75395"/>
                      </a:cubicBezTo>
                      <a:cubicBezTo>
                        <a:pt x="-6168" y="54515"/>
                        <a:pt x="-2568" y="28595"/>
                        <a:pt x="16872" y="12035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5" name="Vrije vorm: vorm 234">
                  <a:extLst>
                    <a:ext uri="{FF2B5EF4-FFF2-40B4-BE49-F238E27FC236}">
                      <a16:creationId xmlns:a16="http://schemas.microsoft.com/office/drawing/2014/main" id="{88065FC7-64A4-C403-5C7F-935AFCA316B7}"/>
                    </a:ext>
                  </a:extLst>
                </p:cNvPr>
                <p:cNvSpPr/>
                <p:nvPr/>
              </p:nvSpPr>
              <p:spPr>
                <a:xfrm>
                  <a:off x="4704479" y="3765600"/>
                  <a:ext cx="73440" cy="97200"/>
                </a:xfrm>
                <a:custGeom>
                  <a:avLst/>
                  <a:gdLst>
                    <a:gd name="connsiteX0" fmla="*/ 0 w 73440"/>
                    <a:gd name="connsiteY0" fmla="*/ 61200 h 97200"/>
                    <a:gd name="connsiteX1" fmla="*/ 19440 w 73440"/>
                    <a:gd name="connsiteY1" fmla="*/ 43200 h 97200"/>
                    <a:gd name="connsiteX2" fmla="*/ 43920 w 73440"/>
                    <a:gd name="connsiteY2" fmla="*/ 20160 h 97200"/>
                    <a:gd name="connsiteX3" fmla="*/ 65520 w 73440"/>
                    <a:gd name="connsiteY3" fmla="*/ 0 h 97200"/>
                    <a:gd name="connsiteX4" fmla="*/ 73440 w 73440"/>
                    <a:gd name="connsiteY4" fmla="*/ 6480 h 97200"/>
                    <a:gd name="connsiteX5" fmla="*/ 51120 w 73440"/>
                    <a:gd name="connsiteY5" fmla="*/ 27360 h 97200"/>
                    <a:gd name="connsiteX6" fmla="*/ 43920 w 73440"/>
                    <a:gd name="connsiteY6" fmla="*/ 33840 h 97200"/>
                    <a:gd name="connsiteX7" fmla="*/ 44640 w 73440"/>
                    <a:gd name="connsiteY7" fmla="*/ 34560 h 97200"/>
                    <a:gd name="connsiteX8" fmla="*/ 66960 w 73440"/>
                    <a:gd name="connsiteY8" fmla="*/ 41760 h 97200"/>
                    <a:gd name="connsiteX9" fmla="*/ 64080 w 73440"/>
                    <a:gd name="connsiteY9" fmla="*/ 69840 h 97200"/>
                    <a:gd name="connsiteX10" fmla="*/ 54000 w 73440"/>
                    <a:gd name="connsiteY10" fmla="*/ 79200 h 97200"/>
                    <a:gd name="connsiteX11" fmla="*/ 34560 w 73440"/>
                    <a:gd name="connsiteY11" fmla="*/ 97200 h 97200"/>
                    <a:gd name="connsiteX12" fmla="*/ 27360 w 73440"/>
                    <a:gd name="connsiteY12" fmla="*/ 90000 h 97200"/>
                    <a:gd name="connsiteX13" fmla="*/ 46800 w 73440"/>
                    <a:gd name="connsiteY13" fmla="*/ 72000 h 97200"/>
                    <a:gd name="connsiteX14" fmla="*/ 55440 w 73440"/>
                    <a:gd name="connsiteY14" fmla="*/ 64080 h 97200"/>
                    <a:gd name="connsiteX15" fmla="*/ 58320 w 73440"/>
                    <a:gd name="connsiteY15" fmla="*/ 45360 h 97200"/>
                    <a:gd name="connsiteX16" fmla="*/ 36720 w 73440"/>
                    <a:gd name="connsiteY16" fmla="*/ 40320 h 97200"/>
                    <a:gd name="connsiteX17" fmla="*/ 26640 w 73440"/>
                    <a:gd name="connsiteY17" fmla="*/ 49680 h 97200"/>
                    <a:gd name="connsiteX18" fmla="*/ 7200 w 73440"/>
                    <a:gd name="connsiteY18" fmla="*/ 67680 h 97200"/>
                    <a:gd name="connsiteX19" fmla="*/ 0 w 73440"/>
                    <a:gd name="connsiteY19" fmla="*/ 61200 h 9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3440" h="97200">
                      <a:moveTo>
                        <a:pt x="0" y="61200"/>
                      </a:moveTo>
                      <a:lnTo>
                        <a:pt x="19440" y="43200"/>
                      </a:lnTo>
                      <a:lnTo>
                        <a:pt x="43920" y="20160"/>
                      </a:lnTo>
                      <a:lnTo>
                        <a:pt x="65520" y="0"/>
                      </a:lnTo>
                      <a:lnTo>
                        <a:pt x="73440" y="6480"/>
                      </a:lnTo>
                      <a:lnTo>
                        <a:pt x="51120" y="27360"/>
                      </a:lnTo>
                      <a:lnTo>
                        <a:pt x="43920" y="33840"/>
                      </a:lnTo>
                      <a:lnTo>
                        <a:pt x="44640" y="34560"/>
                      </a:lnTo>
                      <a:cubicBezTo>
                        <a:pt x="51120" y="33840"/>
                        <a:pt x="60480" y="34560"/>
                        <a:pt x="66960" y="41760"/>
                      </a:cubicBezTo>
                      <a:cubicBezTo>
                        <a:pt x="75600" y="51120"/>
                        <a:pt x="74160" y="60480"/>
                        <a:pt x="64080" y="69840"/>
                      </a:cubicBezTo>
                      <a:lnTo>
                        <a:pt x="54000" y="79200"/>
                      </a:lnTo>
                      <a:cubicBezTo>
                        <a:pt x="46800" y="85680"/>
                        <a:pt x="41040" y="91440"/>
                        <a:pt x="34560" y="97200"/>
                      </a:cubicBezTo>
                      <a:lnTo>
                        <a:pt x="27360" y="90000"/>
                      </a:lnTo>
                      <a:lnTo>
                        <a:pt x="46800" y="72000"/>
                      </a:lnTo>
                      <a:lnTo>
                        <a:pt x="55440" y="64080"/>
                      </a:lnTo>
                      <a:cubicBezTo>
                        <a:pt x="62640" y="57600"/>
                        <a:pt x="64080" y="51840"/>
                        <a:pt x="58320" y="45360"/>
                      </a:cubicBezTo>
                      <a:cubicBezTo>
                        <a:pt x="52560" y="39600"/>
                        <a:pt x="44640" y="38880"/>
                        <a:pt x="36720" y="40320"/>
                      </a:cubicBezTo>
                      <a:lnTo>
                        <a:pt x="26640" y="49680"/>
                      </a:lnTo>
                      <a:lnTo>
                        <a:pt x="7200" y="67680"/>
                      </a:lnTo>
                      <a:lnTo>
                        <a:pt x="0" y="61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6" name="Vrije vorm: vorm 235">
                  <a:extLst>
                    <a:ext uri="{FF2B5EF4-FFF2-40B4-BE49-F238E27FC236}">
                      <a16:creationId xmlns:a16="http://schemas.microsoft.com/office/drawing/2014/main" id="{12A94FA8-EF5D-5106-08FA-F2F882516DD2}"/>
                    </a:ext>
                  </a:extLst>
                </p:cNvPr>
                <p:cNvSpPr/>
                <p:nvPr/>
              </p:nvSpPr>
              <p:spPr>
                <a:xfrm>
                  <a:off x="4758647" y="3839759"/>
                  <a:ext cx="64670" cy="73440"/>
                </a:xfrm>
                <a:custGeom>
                  <a:avLst/>
                  <a:gdLst>
                    <a:gd name="connsiteX0" fmla="*/ 5592 w 64670"/>
                    <a:gd name="connsiteY0" fmla="*/ 27360 h 73440"/>
                    <a:gd name="connsiteX1" fmla="*/ 32952 w 64670"/>
                    <a:gd name="connsiteY1" fmla="*/ 28080 h 73440"/>
                    <a:gd name="connsiteX2" fmla="*/ 48792 w 64670"/>
                    <a:gd name="connsiteY2" fmla="*/ 38880 h 73440"/>
                    <a:gd name="connsiteX3" fmla="*/ 48792 w 64670"/>
                    <a:gd name="connsiteY3" fmla="*/ 18720 h 73440"/>
                    <a:gd name="connsiteX4" fmla="*/ 30072 w 64670"/>
                    <a:gd name="connsiteY4" fmla="*/ 7200 h 73440"/>
                    <a:gd name="connsiteX5" fmla="*/ 36552 w 64670"/>
                    <a:gd name="connsiteY5" fmla="*/ 0 h 73440"/>
                    <a:gd name="connsiteX6" fmla="*/ 56712 w 64670"/>
                    <a:gd name="connsiteY6" fmla="*/ 13680 h 73440"/>
                    <a:gd name="connsiteX7" fmla="*/ 57432 w 64670"/>
                    <a:gd name="connsiteY7" fmla="*/ 43920 h 73440"/>
                    <a:gd name="connsiteX8" fmla="*/ 46632 w 64670"/>
                    <a:gd name="connsiteY8" fmla="*/ 54720 h 73440"/>
                    <a:gd name="connsiteX9" fmla="*/ 40872 w 64670"/>
                    <a:gd name="connsiteY9" fmla="*/ 60480 h 73440"/>
                    <a:gd name="connsiteX10" fmla="*/ 27912 w 64670"/>
                    <a:gd name="connsiteY10" fmla="*/ 73440 h 73440"/>
                    <a:gd name="connsiteX11" fmla="*/ 22152 w 64670"/>
                    <a:gd name="connsiteY11" fmla="*/ 66240 h 73440"/>
                    <a:gd name="connsiteX12" fmla="*/ 27912 w 64670"/>
                    <a:gd name="connsiteY12" fmla="*/ 59760 h 73440"/>
                    <a:gd name="connsiteX13" fmla="*/ 27192 w 64670"/>
                    <a:gd name="connsiteY13" fmla="*/ 59040 h 73440"/>
                    <a:gd name="connsiteX14" fmla="*/ 6312 w 64670"/>
                    <a:gd name="connsiteY14" fmla="*/ 51840 h 73440"/>
                    <a:gd name="connsiteX15" fmla="*/ 5592 w 64670"/>
                    <a:gd name="connsiteY15" fmla="*/ 27360 h 73440"/>
                    <a:gd name="connsiteX16" fmla="*/ 35112 w 64670"/>
                    <a:gd name="connsiteY16" fmla="*/ 52560 h 73440"/>
                    <a:gd name="connsiteX17" fmla="*/ 44472 w 64670"/>
                    <a:gd name="connsiteY17" fmla="*/ 43200 h 73440"/>
                    <a:gd name="connsiteX18" fmla="*/ 30072 w 64670"/>
                    <a:gd name="connsiteY18" fmla="*/ 34560 h 73440"/>
                    <a:gd name="connsiteX19" fmla="*/ 13512 w 64670"/>
                    <a:gd name="connsiteY19" fmla="*/ 33840 h 73440"/>
                    <a:gd name="connsiteX20" fmla="*/ 14232 w 64670"/>
                    <a:gd name="connsiteY20" fmla="*/ 48240 h 73440"/>
                    <a:gd name="connsiteX21" fmla="*/ 35112 w 64670"/>
                    <a:gd name="connsiteY21" fmla="*/ 52560 h 7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4670" h="73440">
                      <a:moveTo>
                        <a:pt x="5592" y="27360"/>
                      </a:moveTo>
                      <a:cubicBezTo>
                        <a:pt x="14952" y="18000"/>
                        <a:pt x="25032" y="22320"/>
                        <a:pt x="32952" y="28080"/>
                      </a:cubicBezTo>
                      <a:lnTo>
                        <a:pt x="48792" y="38880"/>
                      </a:lnTo>
                      <a:cubicBezTo>
                        <a:pt x="58152" y="30240"/>
                        <a:pt x="54552" y="24480"/>
                        <a:pt x="48792" y="18720"/>
                      </a:cubicBezTo>
                      <a:cubicBezTo>
                        <a:pt x="44472" y="14400"/>
                        <a:pt x="38712" y="10800"/>
                        <a:pt x="30072" y="7200"/>
                      </a:cubicBezTo>
                      <a:lnTo>
                        <a:pt x="36552" y="0"/>
                      </a:lnTo>
                      <a:cubicBezTo>
                        <a:pt x="42312" y="2160"/>
                        <a:pt x="50952" y="7200"/>
                        <a:pt x="56712" y="13680"/>
                      </a:cubicBezTo>
                      <a:cubicBezTo>
                        <a:pt x="66072" y="23040"/>
                        <a:pt x="68232" y="33840"/>
                        <a:pt x="57432" y="43920"/>
                      </a:cubicBezTo>
                      <a:lnTo>
                        <a:pt x="46632" y="54720"/>
                      </a:lnTo>
                      <a:lnTo>
                        <a:pt x="40872" y="60480"/>
                      </a:lnTo>
                      <a:lnTo>
                        <a:pt x="27912" y="73440"/>
                      </a:lnTo>
                      <a:lnTo>
                        <a:pt x="22152" y="66240"/>
                      </a:lnTo>
                      <a:lnTo>
                        <a:pt x="27912" y="59760"/>
                      </a:lnTo>
                      <a:lnTo>
                        <a:pt x="27192" y="59040"/>
                      </a:lnTo>
                      <a:cubicBezTo>
                        <a:pt x="20712" y="59760"/>
                        <a:pt x="12792" y="58320"/>
                        <a:pt x="6312" y="51840"/>
                      </a:cubicBezTo>
                      <a:cubicBezTo>
                        <a:pt x="-1608" y="44640"/>
                        <a:pt x="-2328" y="34560"/>
                        <a:pt x="5592" y="27360"/>
                      </a:cubicBezTo>
                      <a:close/>
                      <a:moveTo>
                        <a:pt x="35112" y="52560"/>
                      </a:moveTo>
                      <a:lnTo>
                        <a:pt x="44472" y="43200"/>
                      </a:lnTo>
                      <a:cubicBezTo>
                        <a:pt x="42312" y="42480"/>
                        <a:pt x="39432" y="41040"/>
                        <a:pt x="30072" y="34560"/>
                      </a:cubicBezTo>
                      <a:cubicBezTo>
                        <a:pt x="24312" y="30240"/>
                        <a:pt x="18552" y="29520"/>
                        <a:pt x="13512" y="33840"/>
                      </a:cubicBezTo>
                      <a:cubicBezTo>
                        <a:pt x="8472" y="38880"/>
                        <a:pt x="9912" y="43920"/>
                        <a:pt x="14232" y="48240"/>
                      </a:cubicBezTo>
                      <a:cubicBezTo>
                        <a:pt x="18552" y="53280"/>
                        <a:pt x="26472" y="55440"/>
                        <a:pt x="35112" y="5256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7" name="Vrije vorm: vorm 236">
                  <a:extLst>
                    <a:ext uri="{FF2B5EF4-FFF2-40B4-BE49-F238E27FC236}">
                      <a16:creationId xmlns:a16="http://schemas.microsoft.com/office/drawing/2014/main" id="{1217E448-7B89-F206-2B85-6361A751EBAB}"/>
                    </a:ext>
                  </a:extLst>
                </p:cNvPr>
                <p:cNvSpPr/>
                <p:nvPr/>
              </p:nvSpPr>
              <p:spPr>
                <a:xfrm>
                  <a:off x="4813548" y="3872880"/>
                  <a:ext cx="58691" cy="79200"/>
                </a:xfrm>
                <a:custGeom>
                  <a:avLst/>
                  <a:gdLst>
                    <a:gd name="connsiteX0" fmla="*/ 18371 w 58691"/>
                    <a:gd name="connsiteY0" fmla="*/ 79200 h 79200"/>
                    <a:gd name="connsiteX1" fmla="*/ 6851 w 58691"/>
                    <a:gd name="connsiteY1" fmla="*/ 72720 h 79200"/>
                    <a:gd name="connsiteX2" fmla="*/ 6131 w 58691"/>
                    <a:gd name="connsiteY2" fmla="*/ 45360 h 79200"/>
                    <a:gd name="connsiteX3" fmla="*/ 29891 w 58691"/>
                    <a:gd name="connsiteY3" fmla="*/ 20160 h 79200"/>
                    <a:gd name="connsiteX4" fmla="*/ 21251 w 58691"/>
                    <a:gd name="connsiteY4" fmla="*/ 12240 h 79200"/>
                    <a:gd name="connsiteX5" fmla="*/ 27011 w 58691"/>
                    <a:gd name="connsiteY5" fmla="*/ 6480 h 79200"/>
                    <a:gd name="connsiteX6" fmla="*/ 35651 w 58691"/>
                    <a:gd name="connsiteY6" fmla="*/ 14400 h 79200"/>
                    <a:gd name="connsiteX7" fmla="*/ 49331 w 58691"/>
                    <a:gd name="connsiteY7" fmla="*/ 0 h 79200"/>
                    <a:gd name="connsiteX8" fmla="*/ 57971 w 58691"/>
                    <a:gd name="connsiteY8" fmla="*/ 5040 h 79200"/>
                    <a:gd name="connsiteX9" fmla="*/ 42851 w 58691"/>
                    <a:gd name="connsiteY9" fmla="*/ 20880 h 79200"/>
                    <a:gd name="connsiteX10" fmla="*/ 58691 w 58691"/>
                    <a:gd name="connsiteY10" fmla="*/ 35280 h 79200"/>
                    <a:gd name="connsiteX11" fmla="*/ 52931 w 58691"/>
                    <a:gd name="connsiteY11" fmla="*/ 41040 h 79200"/>
                    <a:gd name="connsiteX12" fmla="*/ 37091 w 58691"/>
                    <a:gd name="connsiteY12" fmla="*/ 26640 h 79200"/>
                    <a:gd name="connsiteX13" fmla="*/ 15491 w 58691"/>
                    <a:gd name="connsiteY13" fmla="*/ 50400 h 79200"/>
                    <a:gd name="connsiteX14" fmla="*/ 14771 w 58691"/>
                    <a:gd name="connsiteY14" fmla="*/ 67680 h 79200"/>
                    <a:gd name="connsiteX15" fmla="*/ 24131 w 58691"/>
                    <a:gd name="connsiteY15" fmla="*/ 72000 h 79200"/>
                    <a:gd name="connsiteX16" fmla="*/ 18371 w 58691"/>
                    <a:gd name="connsiteY16" fmla="*/ 79200 h 7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691" h="79200">
                      <a:moveTo>
                        <a:pt x="18371" y="79200"/>
                      </a:moveTo>
                      <a:cubicBezTo>
                        <a:pt x="15491" y="78480"/>
                        <a:pt x="10451" y="76320"/>
                        <a:pt x="6851" y="72720"/>
                      </a:cubicBezTo>
                      <a:cubicBezTo>
                        <a:pt x="-1789" y="64800"/>
                        <a:pt x="-2509" y="55440"/>
                        <a:pt x="6131" y="45360"/>
                      </a:cubicBezTo>
                      <a:lnTo>
                        <a:pt x="29891" y="20160"/>
                      </a:lnTo>
                      <a:lnTo>
                        <a:pt x="21251" y="12240"/>
                      </a:lnTo>
                      <a:lnTo>
                        <a:pt x="27011" y="6480"/>
                      </a:lnTo>
                      <a:lnTo>
                        <a:pt x="35651" y="14400"/>
                      </a:lnTo>
                      <a:lnTo>
                        <a:pt x="49331" y="0"/>
                      </a:lnTo>
                      <a:lnTo>
                        <a:pt x="57971" y="5040"/>
                      </a:lnTo>
                      <a:lnTo>
                        <a:pt x="42851" y="20880"/>
                      </a:lnTo>
                      <a:lnTo>
                        <a:pt x="58691" y="35280"/>
                      </a:lnTo>
                      <a:lnTo>
                        <a:pt x="52931" y="41040"/>
                      </a:lnTo>
                      <a:lnTo>
                        <a:pt x="37091" y="26640"/>
                      </a:lnTo>
                      <a:lnTo>
                        <a:pt x="15491" y="50400"/>
                      </a:lnTo>
                      <a:cubicBezTo>
                        <a:pt x="9731" y="56880"/>
                        <a:pt x="9011" y="62640"/>
                        <a:pt x="14771" y="67680"/>
                      </a:cubicBezTo>
                      <a:cubicBezTo>
                        <a:pt x="16931" y="69840"/>
                        <a:pt x="20531" y="72000"/>
                        <a:pt x="24131" y="72000"/>
                      </a:cubicBezTo>
                      <a:lnTo>
                        <a:pt x="18371" y="792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0C44C303-BC5D-ECBF-F0B5-03DAB4A4300C}"/>
                </a:ext>
              </a:extLst>
            </p:cNvPr>
            <p:cNvGrpSpPr/>
            <p:nvPr/>
          </p:nvGrpSpPr>
          <p:grpSpPr>
            <a:xfrm>
              <a:off x="5914203" y="3409919"/>
              <a:ext cx="1569217" cy="1169625"/>
              <a:chOff x="5914203" y="3409919"/>
              <a:chExt cx="1569217" cy="1169625"/>
            </a:xfrm>
          </p:grpSpPr>
          <p:sp>
            <p:nvSpPr>
              <p:cNvPr id="29" name="Vrije vorm: vorm 28">
                <a:extLst>
                  <a:ext uri="{FF2B5EF4-FFF2-40B4-BE49-F238E27FC236}">
                    <a16:creationId xmlns:a16="http://schemas.microsoft.com/office/drawing/2014/main" id="{E0715F10-FB99-E6EF-960D-C5B8B72C16CD}"/>
                  </a:ext>
                </a:extLst>
              </p:cNvPr>
              <p:cNvSpPr/>
              <p:nvPr/>
            </p:nvSpPr>
            <p:spPr>
              <a:xfrm>
                <a:off x="5914203" y="3409919"/>
                <a:ext cx="1569217" cy="1169625"/>
              </a:xfrm>
              <a:custGeom>
                <a:avLst/>
                <a:gdLst>
                  <a:gd name="connsiteX0" fmla="*/ 168098 w 1569217"/>
                  <a:gd name="connsiteY0" fmla="*/ 579600 h 1169625"/>
                  <a:gd name="connsiteX1" fmla="*/ 207698 w 1569217"/>
                  <a:gd name="connsiteY1" fmla="*/ 616320 h 1169625"/>
                  <a:gd name="connsiteX2" fmla="*/ 210578 w 1569217"/>
                  <a:gd name="connsiteY2" fmla="*/ 680400 h 1169625"/>
                  <a:gd name="connsiteX3" fmla="*/ 66578 w 1569217"/>
                  <a:gd name="connsiteY3" fmla="*/ 1036800 h 1169625"/>
                  <a:gd name="connsiteX4" fmla="*/ 1569218 w 1569217"/>
                  <a:gd name="connsiteY4" fmla="*/ 1013040 h 1169625"/>
                  <a:gd name="connsiteX5" fmla="*/ 1423058 w 1569217"/>
                  <a:gd name="connsiteY5" fmla="*/ 669600 h 1169625"/>
                  <a:gd name="connsiteX6" fmla="*/ 1411538 w 1569217"/>
                  <a:gd name="connsiteY6" fmla="*/ 658800 h 1169625"/>
                  <a:gd name="connsiteX7" fmla="*/ 1396418 w 1569217"/>
                  <a:gd name="connsiteY7" fmla="*/ 660240 h 1169625"/>
                  <a:gd name="connsiteX8" fmla="*/ 1336658 w 1569217"/>
                  <a:gd name="connsiteY8" fmla="*/ 703440 h 1169625"/>
                  <a:gd name="connsiteX9" fmla="*/ 1331618 w 1569217"/>
                  <a:gd name="connsiteY9" fmla="*/ 707760 h 1169625"/>
                  <a:gd name="connsiteX10" fmla="*/ 1299938 w 1569217"/>
                  <a:gd name="connsiteY10" fmla="*/ 727200 h 1169625"/>
                  <a:gd name="connsiteX11" fmla="*/ 1182578 w 1569217"/>
                  <a:gd name="connsiteY11" fmla="*/ 719280 h 1169625"/>
                  <a:gd name="connsiteX12" fmla="*/ 1102658 w 1569217"/>
                  <a:gd name="connsiteY12" fmla="*/ 632880 h 1169625"/>
                  <a:gd name="connsiteX13" fmla="*/ 1096178 w 1569217"/>
                  <a:gd name="connsiteY13" fmla="*/ 515520 h 1169625"/>
                  <a:gd name="connsiteX14" fmla="*/ 1171778 w 1569217"/>
                  <a:gd name="connsiteY14" fmla="*/ 426240 h 1169625"/>
                  <a:gd name="connsiteX15" fmla="*/ 1207058 w 1569217"/>
                  <a:gd name="connsiteY15" fmla="*/ 416880 h 1169625"/>
                  <a:gd name="connsiteX16" fmla="*/ 1213538 w 1569217"/>
                  <a:gd name="connsiteY16" fmla="*/ 416160 h 1169625"/>
                  <a:gd name="connsiteX17" fmla="*/ 1286258 w 1569217"/>
                  <a:gd name="connsiteY17" fmla="*/ 403200 h 1169625"/>
                  <a:gd name="connsiteX18" fmla="*/ 1298498 w 1569217"/>
                  <a:gd name="connsiteY18" fmla="*/ 393120 h 1169625"/>
                  <a:gd name="connsiteX19" fmla="*/ 1299218 w 1569217"/>
                  <a:gd name="connsiteY19" fmla="*/ 378000 h 1169625"/>
                  <a:gd name="connsiteX20" fmla="*/ 1138658 w 1569217"/>
                  <a:gd name="connsiteY20" fmla="*/ 0 h 1169625"/>
                  <a:gd name="connsiteX21" fmla="*/ 477698 w 1569217"/>
                  <a:gd name="connsiteY21" fmla="*/ 15840 h 1169625"/>
                  <a:gd name="connsiteX22" fmla="*/ 327938 w 1569217"/>
                  <a:gd name="connsiteY22" fmla="*/ 386640 h 1169625"/>
                  <a:gd name="connsiteX23" fmla="*/ 281138 w 1569217"/>
                  <a:gd name="connsiteY23" fmla="*/ 430560 h 1169625"/>
                  <a:gd name="connsiteX24" fmla="*/ 217058 w 1569217"/>
                  <a:gd name="connsiteY24" fmla="*/ 424080 h 1169625"/>
                  <a:gd name="connsiteX25" fmla="*/ 151538 w 1569217"/>
                  <a:gd name="connsiteY25" fmla="*/ 378720 h 1169625"/>
                  <a:gd name="connsiteX26" fmla="*/ 146498 w 1569217"/>
                  <a:gd name="connsiteY26" fmla="*/ 375120 h 1169625"/>
                  <a:gd name="connsiteX27" fmla="*/ 127058 w 1569217"/>
                  <a:gd name="connsiteY27" fmla="*/ 363600 h 1169625"/>
                  <a:gd name="connsiteX28" fmla="*/ 60098 w 1569217"/>
                  <a:gd name="connsiteY28" fmla="*/ 370800 h 1169625"/>
                  <a:gd name="connsiteX29" fmla="*/ 8258 w 1569217"/>
                  <a:gd name="connsiteY29" fmla="*/ 428400 h 1169625"/>
                  <a:gd name="connsiteX30" fmla="*/ 5378 w 1569217"/>
                  <a:gd name="connsiteY30" fmla="*/ 506160 h 1169625"/>
                  <a:gd name="connsiteX31" fmla="*/ 48578 w 1569217"/>
                  <a:gd name="connsiteY31" fmla="*/ 557280 h 1169625"/>
                  <a:gd name="connsiteX32" fmla="*/ 70178 w 1569217"/>
                  <a:gd name="connsiteY32" fmla="*/ 562320 h 1169625"/>
                  <a:gd name="connsiteX33" fmla="*/ 76658 w 1569217"/>
                  <a:gd name="connsiteY33" fmla="*/ 563040 h 1169625"/>
                  <a:gd name="connsiteX34" fmla="*/ 155138 w 1569217"/>
                  <a:gd name="connsiteY34" fmla="*/ 576000 h 1169625"/>
                  <a:gd name="connsiteX35" fmla="*/ 168098 w 1569217"/>
                  <a:gd name="connsiteY35" fmla="*/ 579600 h 116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69217" h="1169625">
                    <a:moveTo>
                      <a:pt x="168098" y="579600"/>
                    </a:moveTo>
                    <a:cubicBezTo>
                      <a:pt x="185378" y="586800"/>
                      <a:pt x="199058" y="599040"/>
                      <a:pt x="207698" y="616320"/>
                    </a:cubicBezTo>
                    <a:cubicBezTo>
                      <a:pt x="217778" y="636480"/>
                      <a:pt x="219218" y="659520"/>
                      <a:pt x="210578" y="680400"/>
                    </a:cubicBezTo>
                    <a:lnTo>
                      <a:pt x="66578" y="1036800"/>
                    </a:lnTo>
                    <a:cubicBezTo>
                      <a:pt x="555458" y="1221840"/>
                      <a:pt x="1086818" y="1213200"/>
                      <a:pt x="1569218" y="1013040"/>
                    </a:cubicBezTo>
                    <a:lnTo>
                      <a:pt x="1423058" y="669600"/>
                    </a:lnTo>
                    <a:cubicBezTo>
                      <a:pt x="1420178" y="663120"/>
                      <a:pt x="1414418" y="660240"/>
                      <a:pt x="1411538" y="658800"/>
                    </a:cubicBezTo>
                    <a:cubicBezTo>
                      <a:pt x="1408658" y="658080"/>
                      <a:pt x="1402898" y="656640"/>
                      <a:pt x="1396418" y="660240"/>
                    </a:cubicBezTo>
                    <a:cubicBezTo>
                      <a:pt x="1382018" y="668880"/>
                      <a:pt x="1349618" y="694080"/>
                      <a:pt x="1336658" y="703440"/>
                    </a:cubicBezTo>
                    <a:lnTo>
                      <a:pt x="1331618" y="707760"/>
                    </a:lnTo>
                    <a:cubicBezTo>
                      <a:pt x="1320098" y="716400"/>
                      <a:pt x="1309298" y="722880"/>
                      <a:pt x="1299938" y="727200"/>
                    </a:cubicBezTo>
                    <a:cubicBezTo>
                      <a:pt x="1263938" y="742320"/>
                      <a:pt x="1222178" y="740160"/>
                      <a:pt x="1182578" y="719280"/>
                    </a:cubicBezTo>
                    <a:cubicBezTo>
                      <a:pt x="1147298" y="700560"/>
                      <a:pt x="1117778" y="669600"/>
                      <a:pt x="1102658" y="632880"/>
                    </a:cubicBezTo>
                    <a:cubicBezTo>
                      <a:pt x="1087538" y="596880"/>
                      <a:pt x="1084658" y="553680"/>
                      <a:pt x="1096178" y="515520"/>
                    </a:cubicBezTo>
                    <a:cubicBezTo>
                      <a:pt x="1108418" y="473040"/>
                      <a:pt x="1135778" y="441360"/>
                      <a:pt x="1171778" y="426240"/>
                    </a:cubicBezTo>
                    <a:cubicBezTo>
                      <a:pt x="1181138" y="421920"/>
                      <a:pt x="1192658" y="419040"/>
                      <a:pt x="1207058" y="416880"/>
                    </a:cubicBezTo>
                    <a:lnTo>
                      <a:pt x="1213538" y="416160"/>
                    </a:lnTo>
                    <a:cubicBezTo>
                      <a:pt x="1228658" y="414000"/>
                      <a:pt x="1269698" y="407520"/>
                      <a:pt x="1286258" y="403200"/>
                    </a:cubicBezTo>
                    <a:cubicBezTo>
                      <a:pt x="1293458" y="401040"/>
                      <a:pt x="1297058" y="396000"/>
                      <a:pt x="1298498" y="393120"/>
                    </a:cubicBezTo>
                    <a:cubicBezTo>
                      <a:pt x="1299938" y="390240"/>
                      <a:pt x="1302098" y="384480"/>
                      <a:pt x="1299218" y="378000"/>
                    </a:cubicBezTo>
                    <a:lnTo>
                      <a:pt x="1138658" y="0"/>
                    </a:lnTo>
                    <a:cubicBezTo>
                      <a:pt x="926258" y="85680"/>
                      <a:pt x="693698" y="91440"/>
                      <a:pt x="477698" y="15840"/>
                    </a:cubicBezTo>
                    <a:lnTo>
                      <a:pt x="327938" y="386640"/>
                    </a:lnTo>
                    <a:cubicBezTo>
                      <a:pt x="319298" y="407520"/>
                      <a:pt x="302738" y="423360"/>
                      <a:pt x="281138" y="430560"/>
                    </a:cubicBezTo>
                    <a:cubicBezTo>
                      <a:pt x="260258" y="437760"/>
                      <a:pt x="236498" y="435600"/>
                      <a:pt x="217058" y="424080"/>
                    </a:cubicBezTo>
                    <a:cubicBezTo>
                      <a:pt x="201938" y="415440"/>
                      <a:pt x="175298" y="396000"/>
                      <a:pt x="151538" y="378720"/>
                    </a:cubicBezTo>
                    <a:lnTo>
                      <a:pt x="146498" y="375120"/>
                    </a:lnTo>
                    <a:cubicBezTo>
                      <a:pt x="137138" y="367920"/>
                      <a:pt x="130658" y="365040"/>
                      <a:pt x="127058" y="363600"/>
                    </a:cubicBezTo>
                    <a:cubicBezTo>
                      <a:pt x="99698" y="352800"/>
                      <a:pt x="73778" y="362880"/>
                      <a:pt x="60098" y="370800"/>
                    </a:cubicBezTo>
                    <a:cubicBezTo>
                      <a:pt x="36338" y="383760"/>
                      <a:pt x="17618" y="404640"/>
                      <a:pt x="8258" y="428400"/>
                    </a:cubicBezTo>
                    <a:cubicBezTo>
                      <a:pt x="-1822" y="452160"/>
                      <a:pt x="-2542" y="480960"/>
                      <a:pt x="5378" y="506160"/>
                    </a:cubicBezTo>
                    <a:cubicBezTo>
                      <a:pt x="9698" y="520560"/>
                      <a:pt x="21938" y="546480"/>
                      <a:pt x="48578" y="557280"/>
                    </a:cubicBezTo>
                    <a:cubicBezTo>
                      <a:pt x="52178" y="558720"/>
                      <a:pt x="58658" y="560880"/>
                      <a:pt x="70178" y="562320"/>
                    </a:cubicBezTo>
                    <a:lnTo>
                      <a:pt x="76658" y="563040"/>
                    </a:lnTo>
                    <a:cubicBezTo>
                      <a:pt x="106178" y="566640"/>
                      <a:pt x="138578" y="571680"/>
                      <a:pt x="155138" y="576000"/>
                    </a:cubicBezTo>
                    <a:cubicBezTo>
                      <a:pt x="161618" y="576720"/>
                      <a:pt x="165218" y="578160"/>
                      <a:pt x="168098" y="579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0" name="Graphic 138">
                <a:extLst>
                  <a:ext uri="{FF2B5EF4-FFF2-40B4-BE49-F238E27FC236}">
                    <a16:creationId xmlns:a16="http://schemas.microsoft.com/office/drawing/2014/main" id="{2C17672B-4BD1-31C2-F2DE-B1A866E60EAA}"/>
                  </a:ext>
                </a:extLst>
              </p:cNvPr>
              <p:cNvGrpSpPr/>
              <p:nvPr/>
            </p:nvGrpSpPr>
            <p:grpSpPr>
              <a:xfrm>
                <a:off x="6421778" y="4351909"/>
                <a:ext cx="505082" cy="104890"/>
                <a:chOff x="5843877" y="4351909"/>
                <a:chExt cx="505082" cy="104890"/>
              </a:xfrm>
              <a:solidFill>
                <a:schemeClr val="bg2"/>
              </a:solidFill>
            </p:grpSpPr>
            <p:sp>
              <p:nvSpPr>
                <p:cNvPr id="479" name="Vrije vorm: vorm 478">
                  <a:extLst>
                    <a:ext uri="{FF2B5EF4-FFF2-40B4-BE49-F238E27FC236}">
                      <a16:creationId xmlns:a16="http://schemas.microsoft.com/office/drawing/2014/main" id="{EC5B2558-C855-0610-61E6-07ACBBC35881}"/>
                    </a:ext>
                  </a:extLst>
                </p:cNvPr>
                <p:cNvSpPr/>
                <p:nvPr/>
              </p:nvSpPr>
              <p:spPr>
                <a:xfrm>
                  <a:off x="5843877" y="4351909"/>
                  <a:ext cx="75962" cy="90465"/>
                </a:xfrm>
                <a:custGeom>
                  <a:avLst/>
                  <a:gdLst>
                    <a:gd name="connsiteX0" fmla="*/ 363 w 75962"/>
                    <a:gd name="connsiteY0" fmla="*/ 39370 h 90465"/>
                    <a:gd name="connsiteX1" fmla="*/ 48602 w 75962"/>
                    <a:gd name="connsiteY1" fmla="*/ 490 h 90465"/>
                    <a:gd name="connsiteX2" fmla="*/ 75963 w 75962"/>
                    <a:gd name="connsiteY2" fmla="*/ 11290 h 90465"/>
                    <a:gd name="connsiteX3" fmla="*/ 73802 w 75962"/>
                    <a:gd name="connsiteY3" fmla="*/ 21370 h 90465"/>
                    <a:gd name="connsiteX4" fmla="*/ 48602 w 75962"/>
                    <a:gd name="connsiteY4" fmla="*/ 9850 h 90465"/>
                    <a:gd name="connsiteX5" fmla="*/ 11882 w 75962"/>
                    <a:gd name="connsiteY5" fmla="*/ 40810 h 90465"/>
                    <a:gd name="connsiteX6" fmla="*/ 41402 w 75962"/>
                    <a:gd name="connsiteY6" fmla="*/ 80410 h 90465"/>
                    <a:gd name="connsiteX7" fmla="*/ 66602 w 75962"/>
                    <a:gd name="connsiteY7" fmla="*/ 76090 h 90465"/>
                    <a:gd name="connsiteX8" fmla="*/ 65882 w 75962"/>
                    <a:gd name="connsiteY8" fmla="*/ 86890 h 90465"/>
                    <a:gd name="connsiteX9" fmla="*/ 39243 w 75962"/>
                    <a:gd name="connsiteY9" fmla="*/ 89770 h 90465"/>
                    <a:gd name="connsiteX10" fmla="*/ 363 w 75962"/>
                    <a:gd name="connsiteY10" fmla="*/ 39370 h 90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962" h="90465">
                      <a:moveTo>
                        <a:pt x="363" y="39370"/>
                      </a:moveTo>
                      <a:cubicBezTo>
                        <a:pt x="3963" y="13450"/>
                        <a:pt x="23402" y="-3110"/>
                        <a:pt x="48602" y="490"/>
                      </a:cubicBezTo>
                      <a:cubicBezTo>
                        <a:pt x="60122" y="1930"/>
                        <a:pt x="70202" y="6970"/>
                        <a:pt x="75963" y="11290"/>
                      </a:cubicBezTo>
                      <a:lnTo>
                        <a:pt x="73802" y="21370"/>
                      </a:lnTo>
                      <a:cubicBezTo>
                        <a:pt x="65163" y="14890"/>
                        <a:pt x="56522" y="11290"/>
                        <a:pt x="48602" y="9850"/>
                      </a:cubicBezTo>
                      <a:cubicBezTo>
                        <a:pt x="29882" y="7690"/>
                        <a:pt x="14763" y="19210"/>
                        <a:pt x="11882" y="40810"/>
                      </a:cubicBezTo>
                      <a:cubicBezTo>
                        <a:pt x="9002" y="60250"/>
                        <a:pt x="19082" y="77530"/>
                        <a:pt x="41402" y="80410"/>
                      </a:cubicBezTo>
                      <a:cubicBezTo>
                        <a:pt x="49322" y="81850"/>
                        <a:pt x="57963" y="80410"/>
                        <a:pt x="66602" y="76090"/>
                      </a:cubicBezTo>
                      <a:lnTo>
                        <a:pt x="65882" y="86890"/>
                      </a:lnTo>
                      <a:cubicBezTo>
                        <a:pt x="58682" y="90490"/>
                        <a:pt x="48602" y="91210"/>
                        <a:pt x="39243" y="89770"/>
                      </a:cubicBezTo>
                      <a:cubicBezTo>
                        <a:pt x="11882" y="86170"/>
                        <a:pt x="-2518" y="65290"/>
                        <a:pt x="363" y="3937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4" name="Vrije vorm: vorm 223">
                  <a:extLst>
                    <a:ext uri="{FF2B5EF4-FFF2-40B4-BE49-F238E27FC236}">
                      <a16:creationId xmlns:a16="http://schemas.microsoft.com/office/drawing/2014/main" id="{EA50B5C5-14F7-8769-8630-C16D2C7FD777}"/>
                    </a:ext>
                  </a:extLst>
                </p:cNvPr>
                <p:cNvSpPr/>
                <p:nvPr/>
              </p:nvSpPr>
              <p:spPr>
                <a:xfrm>
                  <a:off x="5928425" y="4386052"/>
                  <a:ext cx="51342" cy="64267"/>
                </a:xfrm>
                <a:custGeom>
                  <a:avLst/>
                  <a:gdLst>
                    <a:gd name="connsiteX0" fmla="*/ 54 w 51342"/>
                    <a:gd name="connsiteY0" fmla="*/ 43387 h 64267"/>
                    <a:gd name="connsiteX1" fmla="*/ 21654 w 51342"/>
                    <a:gd name="connsiteY1" fmla="*/ 26107 h 64267"/>
                    <a:gd name="connsiteX2" fmla="*/ 41094 w 51342"/>
                    <a:gd name="connsiteY2" fmla="*/ 24667 h 64267"/>
                    <a:gd name="connsiteX3" fmla="*/ 28134 w 51342"/>
                    <a:gd name="connsiteY3" fmla="*/ 8827 h 64267"/>
                    <a:gd name="connsiteX4" fmla="*/ 6534 w 51342"/>
                    <a:gd name="connsiteY4" fmla="*/ 12427 h 64267"/>
                    <a:gd name="connsiteX5" fmla="*/ 6534 w 51342"/>
                    <a:gd name="connsiteY5" fmla="*/ 3067 h 64267"/>
                    <a:gd name="connsiteX6" fmla="*/ 31014 w 51342"/>
                    <a:gd name="connsiteY6" fmla="*/ 187 h 64267"/>
                    <a:gd name="connsiteX7" fmla="*/ 51174 w 51342"/>
                    <a:gd name="connsiteY7" fmla="*/ 23227 h 64267"/>
                    <a:gd name="connsiteX8" fmla="*/ 49734 w 51342"/>
                    <a:gd name="connsiteY8" fmla="*/ 38347 h 64267"/>
                    <a:gd name="connsiteX9" fmla="*/ 49014 w 51342"/>
                    <a:gd name="connsiteY9" fmla="*/ 46267 h 64267"/>
                    <a:gd name="connsiteX10" fmla="*/ 47574 w 51342"/>
                    <a:gd name="connsiteY10" fmla="*/ 64267 h 64267"/>
                    <a:gd name="connsiteX11" fmla="*/ 38214 w 51342"/>
                    <a:gd name="connsiteY11" fmla="*/ 63547 h 64267"/>
                    <a:gd name="connsiteX12" fmla="*/ 38214 w 51342"/>
                    <a:gd name="connsiteY12" fmla="*/ 54907 h 64267"/>
                    <a:gd name="connsiteX13" fmla="*/ 37494 w 51342"/>
                    <a:gd name="connsiteY13" fmla="*/ 54907 h 64267"/>
                    <a:gd name="connsiteX14" fmla="*/ 17334 w 51342"/>
                    <a:gd name="connsiteY14" fmla="*/ 62827 h 64267"/>
                    <a:gd name="connsiteX15" fmla="*/ 54 w 51342"/>
                    <a:gd name="connsiteY15" fmla="*/ 43387 h 64267"/>
                    <a:gd name="connsiteX16" fmla="*/ 38934 w 51342"/>
                    <a:gd name="connsiteY16" fmla="*/ 44107 h 64267"/>
                    <a:gd name="connsiteX17" fmla="*/ 40374 w 51342"/>
                    <a:gd name="connsiteY17" fmla="*/ 31147 h 64267"/>
                    <a:gd name="connsiteX18" fmla="*/ 23814 w 51342"/>
                    <a:gd name="connsiteY18" fmla="*/ 34027 h 64267"/>
                    <a:gd name="connsiteX19" fmla="*/ 10854 w 51342"/>
                    <a:gd name="connsiteY19" fmla="*/ 44107 h 64267"/>
                    <a:gd name="connsiteX20" fmla="*/ 20934 w 51342"/>
                    <a:gd name="connsiteY20" fmla="*/ 54907 h 64267"/>
                    <a:gd name="connsiteX21" fmla="*/ 38934 w 51342"/>
                    <a:gd name="connsiteY21" fmla="*/ 44107 h 64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342" h="64267">
                      <a:moveTo>
                        <a:pt x="54" y="43387"/>
                      </a:moveTo>
                      <a:cubicBezTo>
                        <a:pt x="1494" y="30427"/>
                        <a:pt x="12294" y="26827"/>
                        <a:pt x="21654" y="26107"/>
                      </a:cubicBezTo>
                      <a:lnTo>
                        <a:pt x="41094" y="24667"/>
                      </a:lnTo>
                      <a:cubicBezTo>
                        <a:pt x="42534" y="12427"/>
                        <a:pt x="36054" y="9547"/>
                        <a:pt x="28134" y="8827"/>
                      </a:cubicBezTo>
                      <a:cubicBezTo>
                        <a:pt x="22374" y="8107"/>
                        <a:pt x="15174" y="9547"/>
                        <a:pt x="6534" y="12427"/>
                      </a:cubicBezTo>
                      <a:lnTo>
                        <a:pt x="6534" y="3067"/>
                      </a:lnTo>
                      <a:cubicBezTo>
                        <a:pt x="13014" y="907"/>
                        <a:pt x="22374" y="-533"/>
                        <a:pt x="31014" y="187"/>
                      </a:cubicBezTo>
                      <a:cubicBezTo>
                        <a:pt x="44694" y="1627"/>
                        <a:pt x="52614" y="8107"/>
                        <a:pt x="51174" y="23227"/>
                      </a:cubicBezTo>
                      <a:lnTo>
                        <a:pt x="49734" y="38347"/>
                      </a:lnTo>
                      <a:lnTo>
                        <a:pt x="49014" y="46267"/>
                      </a:lnTo>
                      <a:lnTo>
                        <a:pt x="47574" y="64267"/>
                      </a:lnTo>
                      <a:lnTo>
                        <a:pt x="38214" y="63547"/>
                      </a:lnTo>
                      <a:lnTo>
                        <a:pt x="38214" y="54907"/>
                      </a:lnTo>
                      <a:lnTo>
                        <a:pt x="37494" y="54907"/>
                      </a:lnTo>
                      <a:cubicBezTo>
                        <a:pt x="33174" y="59227"/>
                        <a:pt x="25974" y="63547"/>
                        <a:pt x="17334" y="62827"/>
                      </a:cubicBezTo>
                      <a:cubicBezTo>
                        <a:pt x="5814" y="61387"/>
                        <a:pt x="-666" y="54187"/>
                        <a:pt x="54" y="43387"/>
                      </a:cubicBezTo>
                      <a:close/>
                      <a:moveTo>
                        <a:pt x="38934" y="44107"/>
                      </a:moveTo>
                      <a:lnTo>
                        <a:pt x="40374" y="31147"/>
                      </a:lnTo>
                      <a:cubicBezTo>
                        <a:pt x="38214" y="31867"/>
                        <a:pt x="35334" y="32587"/>
                        <a:pt x="23814" y="34027"/>
                      </a:cubicBezTo>
                      <a:cubicBezTo>
                        <a:pt x="16614" y="34747"/>
                        <a:pt x="11574" y="37627"/>
                        <a:pt x="10854" y="44107"/>
                      </a:cubicBezTo>
                      <a:cubicBezTo>
                        <a:pt x="10134" y="51307"/>
                        <a:pt x="14454" y="54187"/>
                        <a:pt x="20934" y="54907"/>
                      </a:cubicBezTo>
                      <a:cubicBezTo>
                        <a:pt x="26694" y="54907"/>
                        <a:pt x="33894" y="51307"/>
                        <a:pt x="38934" y="4410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5" name="Vrije vorm: vorm 224">
                  <a:extLst>
                    <a:ext uri="{FF2B5EF4-FFF2-40B4-BE49-F238E27FC236}">
                      <a16:creationId xmlns:a16="http://schemas.microsoft.com/office/drawing/2014/main" id="{01950358-7B97-C7BE-E14C-A147667088EE}"/>
                    </a:ext>
                  </a:extLst>
                </p:cNvPr>
                <p:cNvSpPr/>
                <p:nvPr/>
              </p:nvSpPr>
              <p:spPr>
                <a:xfrm>
                  <a:off x="5999040" y="4361040"/>
                  <a:ext cx="15839" cy="90719"/>
                </a:xfrm>
                <a:custGeom>
                  <a:avLst/>
                  <a:gdLst>
                    <a:gd name="connsiteX0" fmla="*/ 0 w 15839"/>
                    <a:gd name="connsiteY0" fmla="*/ 90720 h 90719"/>
                    <a:gd name="connsiteX1" fmla="*/ 1440 w 15839"/>
                    <a:gd name="connsiteY1" fmla="*/ 64080 h 90719"/>
                    <a:gd name="connsiteX2" fmla="*/ 3600 w 15839"/>
                    <a:gd name="connsiteY2" fmla="*/ 30240 h 90719"/>
                    <a:gd name="connsiteX3" fmla="*/ 5760 w 15839"/>
                    <a:gd name="connsiteY3" fmla="*/ 720 h 90719"/>
                    <a:gd name="connsiteX4" fmla="*/ 15840 w 15839"/>
                    <a:gd name="connsiteY4" fmla="*/ 0 h 90719"/>
                    <a:gd name="connsiteX5" fmla="*/ 13680 w 15839"/>
                    <a:gd name="connsiteY5" fmla="*/ 30240 h 90719"/>
                    <a:gd name="connsiteX6" fmla="*/ 11520 w 15839"/>
                    <a:gd name="connsiteY6" fmla="*/ 64080 h 90719"/>
                    <a:gd name="connsiteX7" fmla="*/ 10080 w 15839"/>
                    <a:gd name="connsiteY7" fmla="*/ 90720 h 90719"/>
                    <a:gd name="connsiteX8" fmla="*/ 0 w 15839"/>
                    <a:gd name="connsiteY8" fmla="*/ 90720 h 90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39" h="90719">
                      <a:moveTo>
                        <a:pt x="0" y="90720"/>
                      </a:moveTo>
                      <a:lnTo>
                        <a:pt x="1440" y="64080"/>
                      </a:lnTo>
                      <a:lnTo>
                        <a:pt x="3600" y="30240"/>
                      </a:lnTo>
                      <a:lnTo>
                        <a:pt x="5760" y="720"/>
                      </a:lnTo>
                      <a:lnTo>
                        <a:pt x="15840" y="0"/>
                      </a:lnTo>
                      <a:lnTo>
                        <a:pt x="13680" y="30240"/>
                      </a:lnTo>
                      <a:lnTo>
                        <a:pt x="11520" y="64080"/>
                      </a:lnTo>
                      <a:lnTo>
                        <a:pt x="10080" y="90720"/>
                      </a:lnTo>
                      <a:lnTo>
                        <a:pt x="0" y="907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6" name="Vrije vorm: vorm 225">
                  <a:extLst>
                    <a:ext uri="{FF2B5EF4-FFF2-40B4-BE49-F238E27FC236}">
                      <a16:creationId xmlns:a16="http://schemas.microsoft.com/office/drawing/2014/main" id="{B11D60DF-728C-14FB-A453-C64DBF879C38}"/>
                    </a:ext>
                  </a:extLst>
                </p:cNvPr>
                <p:cNvSpPr/>
                <p:nvPr/>
              </p:nvSpPr>
              <p:spPr>
                <a:xfrm>
                  <a:off x="6029964" y="4393411"/>
                  <a:ext cx="53354" cy="63388"/>
                </a:xfrm>
                <a:custGeom>
                  <a:avLst/>
                  <a:gdLst>
                    <a:gd name="connsiteX0" fmla="*/ 52596 w 53354"/>
                    <a:gd name="connsiteY0" fmla="*/ 33869 h 63388"/>
                    <a:gd name="connsiteX1" fmla="*/ 10836 w 53354"/>
                    <a:gd name="connsiteY1" fmla="*/ 32429 h 63388"/>
                    <a:gd name="connsiteX2" fmla="*/ 32436 w 53354"/>
                    <a:gd name="connsiteY2" fmla="*/ 54029 h 63388"/>
                    <a:gd name="connsiteX3" fmla="*/ 51156 w 53354"/>
                    <a:gd name="connsiteY3" fmla="*/ 50429 h 63388"/>
                    <a:gd name="connsiteX4" fmla="*/ 51156 w 53354"/>
                    <a:gd name="connsiteY4" fmla="*/ 59789 h 63388"/>
                    <a:gd name="connsiteX5" fmla="*/ 30996 w 53354"/>
                    <a:gd name="connsiteY5" fmla="*/ 63389 h 63388"/>
                    <a:gd name="connsiteX6" fmla="*/ 36 w 53354"/>
                    <a:gd name="connsiteY6" fmla="*/ 30269 h 63388"/>
                    <a:gd name="connsiteX7" fmla="*/ 29556 w 53354"/>
                    <a:gd name="connsiteY7" fmla="*/ 29 h 63388"/>
                    <a:gd name="connsiteX8" fmla="*/ 53316 w 53354"/>
                    <a:gd name="connsiteY8" fmla="*/ 26669 h 63388"/>
                    <a:gd name="connsiteX9" fmla="*/ 52596 w 53354"/>
                    <a:gd name="connsiteY9" fmla="*/ 33869 h 63388"/>
                    <a:gd name="connsiteX10" fmla="*/ 10836 w 53354"/>
                    <a:gd name="connsiteY10" fmla="*/ 25229 h 63388"/>
                    <a:gd name="connsiteX11" fmla="*/ 43956 w 53354"/>
                    <a:gd name="connsiteY11" fmla="*/ 25948 h 63388"/>
                    <a:gd name="connsiteX12" fmla="*/ 43956 w 53354"/>
                    <a:gd name="connsiteY12" fmla="*/ 25229 h 63388"/>
                    <a:gd name="connsiteX13" fmla="*/ 28836 w 53354"/>
                    <a:gd name="connsiteY13" fmla="*/ 7229 h 63388"/>
                    <a:gd name="connsiteX14" fmla="*/ 10836 w 53354"/>
                    <a:gd name="connsiteY14" fmla="*/ 25229 h 63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3354" h="63388">
                      <a:moveTo>
                        <a:pt x="52596" y="33869"/>
                      </a:moveTo>
                      <a:lnTo>
                        <a:pt x="10836" y="32429"/>
                      </a:lnTo>
                      <a:cubicBezTo>
                        <a:pt x="10836" y="45389"/>
                        <a:pt x="18036" y="53308"/>
                        <a:pt x="32436" y="54029"/>
                      </a:cubicBezTo>
                      <a:cubicBezTo>
                        <a:pt x="38196" y="54029"/>
                        <a:pt x="45396" y="53308"/>
                        <a:pt x="51156" y="50429"/>
                      </a:cubicBezTo>
                      <a:lnTo>
                        <a:pt x="51156" y="59789"/>
                      </a:lnTo>
                      <a:cubicBezTo>
                        <a:pt x="46116" y="61948"/>
                        <a:pt x="38916" y="63389"/>
                        <a:pt x="30996" y="63389"/>
                      </a:cubicBezTo>
                      <a:cubicBezTo>
                        <a:pt x="9396" y="62669"/>
                        <a:pt x="-684" y="48989"/>
                        <a:pt x="36" y="30269"/>
                      </a:cubicBezTo>
                      <a:cubicBezTo>
                        <a:pt x="756" y="12269"/>
                        <a:pt x="11556" y="-692"/>
                        <a:pt x="29556" y="29"/>
                      </a:cubicBezTo>
                      <a:cubicBezTo>
                        <a:pt x="44676" y="748"/>
                        <a:pt x="54036" y="10108"/>
                        <a:pt x="53316" y="26669"/>
                      </a:cubicBezTo>
                      <a:cubicBezTo>
                        <a:pt x="53316" y="28829"/>
                        <a:pt x="53316" y="30989"/>
                        <a:pt x="52596" y="33869"/>
                      </a:cubicBezTo>
                      <a:close/>
                      <a:moveTo>
                        <a:pt x="10836" y="25229"/>
                      </a:moveTo>
                      <a:lnTo>
                        <a:pt x="43956" y="25948"/>
                      </a:lnTo>
                      <a:lnTo>
                        <a:pt x="43956" y="25229"/>
                      </a:lnTo>
                      <a:cubicBezTo>
                        <a:pt x="44676" y="13708"/>
                        <a:pt x="38196" y="7229"/>
                        <a:pt x="28836" y="7229"/>
                      </a:cubicBezTo>
                      <a:cubicBezTo>
                        <a:pt x="19476" y="6508"/>
                        <a:pt x="12276" y="13708"/>
                        <a:pt x="10836" y="2522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7" name="Vrije vorm: vorm 226">
                  <a:extLst>
                    <a:ext uri="{FF2B5EF4-FFF2-40B4-BE49-F238E27FC236}">
                      <a16:creationId xmlns:a16="http://schemas.microsoft.com/office/drawing/2014/main" id="{CF091102-4AC1-26F4-7656-6300AA5EAF85}"/>
                    </a:ext>
                  </a:extLst>
                </p:cNvPr>
                <p:cNvSpPr/>
                <p:nvPr/>
              </p:nvSpPr>
              <p:spPr>
                <a:xfrm>
                  <a:off x="6102720" y="4394159"/>
                  <a:ext cx="50400" cy="61920"/>
                </a:xfrm>
                <a:custGeom>
                  <a:avLst/>
                  <a:gdLst>
                    <a:gd name="connsiteX0" fmla="*/ 0 w 50400"/>
                    <a:gd name="connsiteY0" fmla="*/ 61920 h 61920"/>
                    <a:gd name="connsiteX1" fmla="*/ 0 w 50400"/>
                    <a:gd name="connsiteY1" fmla="*/ 35280 h 61920"/>
                    <a:gd name="connsiteX2" fmla="*/ 0 w 50400"/>
                    <a:gd name="connsiteY2" fmla="*/ 29520 h 61920"/>
                    <a:gd name="connsiteX3" fmla="*/ 0 w 50400"/>
                    <a:gd name="connsiteY3" fmla="*/ 1440 h 61920"/>
                    <a:gd name="connsiteX4" fmla="*/ 8640 w 50400"/>
                    <a:gd name="connsiteY4" fmla="*/ 720 h 61920"/>
                    <a:gd name="connsiteX5" fmla="*/ 8640 w 50400"/>
                    <a:gd name="connsiteY5" fmla="*/ 12240 h 61920"/>
                    <a:gd name="connsiteX6" fmla="*/ 10080 w 50400"/>
                    <a:gd name="connsiteY6" fmla="*/ 12240 h 61920"/>
                    <a:gd name="connsiteX7" fmla="*/ 31680 w 50400"/>
                    <a:gd name="connsiteY7" fmla="*/ 0 h 61920"/>
                    <a:gd name="connsiteX8" fmla="*/ 50400 w 50400"/>
                    <a:gd name="connsiteY8" fmla="*/ 21600 h 61920"/>
                    <a:gd name="connsiteX9" fmla="*/ 50400 w 50400"/>
                    <a:gd name="connsiteY9" fmla="*/ 35280 h 61920"/>
                    <a:gd name="connsiteX10" fmla="*/ 50400 w 50400"/>
                    <a:gd name="connsiteY10" fmla="*/ 61920 h 61920"/>
                    <a:gd name="connsiteX11" fmla="*/ 40320 w 50400"/>
                    <a:gd name="connsiteY11" fmla="*/ 61920 h 61920"/>
                    <a:gd name="connsiteX12" fmla="*/ 40320 w 50400"/>
                    <a:gd name="connsiteY12" fmla="*/ 35280 h 61920"/>
                    <a:gd name="connsiteX13" fmla="*/ 40320 w 50400"/>
                    <a:gd name="connsiteY13" fmla="*/ 23760 h 61920"/>
                    <a:gd name="connsiteX14" fmla="*/ 28080 w 50400"/>
                    <a:gd name="connsiteY14" fmla="*/ 9360 h 61920"/>
                    <a:gd name="connsiteX15" fmla="*/ 9360 w 50400"/>
                    <a:gd name="connsiteY15" fmla="*/ 21600 h 61920"/>
                    <a:gd name="connsiteX16" fmla="*/ 9360 w 50400"/>
                    <a:gd name="connsiteY16" fmla="*/ 35280 h 61920"/>
                    <a:gd name="connsiteX17" fmla="*/ 9360 w 50400"/>
                    <a:gd name="connsiteY17" fmla="*/ 61920 h 61920"/>
                    <a:gd name="connsiteX18" fmla="*/ 0 w 50400"/>
                    <a:gd name="connsiteY18" fmla="*/ 61920 h 6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400" h="61920">
                      <a:moveTo>
                        <a:pt x="0" y="61920"/>
                      </a:moveTo>
                      <a:lnTo>
                        <a:pt x="0" y="35280"/>
                      </a:lnTo>
                      <a:lnTo>
                        <a:pt x="0" y="29520"/>
                      </a:lnTo>
                      <a:lnTo>
                        <a:pt x="0" y="1440"/>
                      </a:lnTo>
                      <a:lnTo>
                        <a:pt x="8640" y="720"/>
                      </a:lnTo>
                      <a:lnTo>
                        <a:pt x="8640" y="12240"/>
                      </a:lnTo>
                      <a:lnTo>
                        <a:pt x="10080" y="12240"/>
                      </a:lnTo>
                      <a:cubicBezTo>
                        <a:pt x="13680" y="6480"/>
                        <a:pt x="20880" y="0"/>
                        <a:pt x="31680" y="0"/>
                      </a:cubicBezTo>
                      <a:cubicBezTo>
                        <a:pt x="44640" y="0"/>
                        <a:pt x="50400" y="7920"/>
                        <a:pt x="50400" y="21600"/>
                      </a:cubicBezTo>
                      <a:lnTo>
                        <a:pt x="50400" y="35280"/>
                      </a:lnTo>
                      <a:cubicBezTo>
                        <a:pt x="50400" y="44640"/>
                        <a:pt x="50400" y="53280"/>
                        <a:pt x="50400" y="61920"/>
                      </a:cubicBezTo>
                      <a:lnTo>
                        <a:pt x="40320" y="61920"/>
                      </a:lnTo>
                      <a:lnTo>
                        <a:pt x="40320" y="35280"/>
                      </a:lnTo>
                      <a:lnTo>
                        <a:pt x="40320" y="23760"/>
                      </a:lnTo>
                      <a:cubicBezTo>
                        <a:pt x="40320" y="14400"/>
                        <a:pt x="37440" y="9360"/>
                        <a:pt x="28080" y="9360"/>
                      </a:cubicBezTo>
                      <a:cubicBezTo>
                        <a:pt x="20160" y="9360"/>
                        <a:pt x="13680" y="15120"/>
                        <a:pt x="9360" y="21600"/>
                      </a:cubicBezTo>
                      <a:lnTo>
                        <a:pt x="9360" y="35280"/>
                      </a:lnTo>
                      <a:lnTo>
                        <a:pt x="9360" y="61920"/>
                      </a:lnTo>
                      <a:lnTo>
                        <a:pt x="0" y="6192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8" name="Vrije vorm: vorm 227">
                  <a:extLst>
                    <a:ext uri="{FF2B5EF4-FFF2-40B4-BE49-F238E27FC236}">
                      <a16:creationId xmlns:a16="http://schemas.microsoft.com/office/drawing/2014/main" id="{59F3F6A4-22D6-B1C3-6682-4B48E8D3B7FC}"/>
                    </a:ext>
                  </a:extLst>
                </p:cNvPr>
                <p:cNvSpPr/>
                <p:nvPr/>
              </p:nvSpPr>
              <p:spPr>
                <a:xfrm>
                  <a:off x="6171798" y="4362480"/>
                  <a:ext cx="56921" cy="92905"/>
                </a:xfrm>
                <a:custGeom>
                  <a:avLst/>
                  <a:gdLst>
                    <a:gd name="connsiteX0" fmla="*/ 42 w 56921"/>
                    <a:gd name="connsiteY0" fmla="*/ 62640 h 92905"/>
                    <a:gd name="connsiteX1" fmla="*/ 24522 w 56921"/>
                    <a:gd name="connsiteY1" fmla="*/ 30240 h 92905"/>
                    <a:gd name="connsiteX2" fmla="*/ 43242 w 56921"/>
                    <a:gd name="connsiteY2" fmla="*/ 37440 h 92905"/>
                    <a:gd name="connsiteX3" fmla="*/ 43961 w 56921"/>
                    <a:gd name="connsiteY3" fmla="*/ 37440 h 92905"/>
                    <a:gd name="connsiteX4" fmla="*/ 43961 w 56921"/>
                    <a:gd name="connsiteY4" fmla="*/ 30960 h 92905"/>
                    <a:gd name="connsiteX5" fmla="*/ 42522 w 56921"/>
                    <a:gd name="connsiteY5" fmla="*/ 1440 h 92905"/>
                    <a:gd name="connsiteX6" fmla="*/ 52602 w 56921"/>
                    <a:gd name="connsiteY6" fmla="*/ 0 h 92905"/>
                    <a:gd name="connsiteX7" fmla="*/ 54042 w 56921"/>
                    <a:gd name="connsiteY7" fmla="*/ 30240 h 92905"/>
                    <a:gd name="connsiteX8" fmla="*/ 55481 w 56921"/>
                    <a:gd name="connsiteY8" fmla="*/ 64080 h 92905"/>
                    <a:gd name="connsiteX9" fmla="*/ 56922 w 56921"/>
                    <a:gd name="connsiteY9" fmla="*/ 90720 h 92905"/>
                    <a:gd name="connsiteX10" fmla="*/ 48281 w 56921"/>
                    <a:gd name="connsiteY10" fmla="*/ 90720 h 92905"/>
                    <a:gd name="connsiteX11" fmla="*/ 47561 w 56921"/>
                    <a:gd name="connsiteY11" fmla="*/ 82080 h 92905"/>
                    <a:gd name="connsiteX12" fmla="*/ 46842 w 56921"/>
                    <a:gd name="connsiteY12" fmla="*/ 82080 h 92905"/>
                    <a:gd name="connsiteX13" fmla="*/ 28122 w 56921"/>
                    <a:gd name="connsiteY13" fmla="*/ 92880 h 92905"/>
                    <a:gd name="connsiteX14" fmla="*/ 42 w 56921"/>
                    <a:gd name="connsiteY14" fmla="*/ 62640 h 92905"/>
                    <a:gd name="connsiteX15" fmla="*/ 46122 w 56921"/>
                    <a:gd name="connsiteY15" fmla="*/ 73440 h 92905"/>
                    <a:gd name="connsiteX16" fmla="*/ 44681 w 56921"/>
                    <a:gd name="connsiteY16" fmla="*/ 46800 h 92905"/>
                    <a:gd name="connsiteX17" fmla="*/ 28122 w 56921"/>
                    <a:gd name="connsiteY17" fmla="*/ 38880 h 92905"/>
                    <a:gd name="connsiteX18" fmla="*/ 10122 w 56921"/>
                    <a:gd name="connsiteY18" fmla="*/ 61920 h 92905"/>
                    <a:gd name="connsiteX19" fmla="*/ 29561 w 56921"/>
                    <a:gd name="connsiteY19" fmla="*/ 84240 h 92905"/>
                    <a:gd name="connsiteX20" fmla="*/ 46122 w 56921"/>
                    <a:gd name="connsiteY20" fmla="*/ 73440 h 92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921" h="92905">
                      <a:moveTo>
                        <a:pt x="42" y="62640"/>
                      </a:moveTo>
                      <a:cubicBezTo>
                        <a:pt x="-678" y="44640"/>
                        <a:pt x="7961" y="30960"/>
                        <a:pt x="24522" y="30240"/>
                      </a:cubicBezTo>
                      <a:cubicBezTo>
                        <a:pt x="33161" y="30240"/>
                        <a:pt x="39642" y="33120"/>
                        <a:pt x="43242" y="37440"/>
                      </a:cubicBezTo>
                      <a:lnTo>
                        <a:pt x="43961" y="37440"/>
                      </a:lnTo>
                      <a:lnTo>
                        <a:pt x="43961" y="30960"/>
                      </a:lnTo>
                      <a:lnTo>
                        <a:pt x="42522" y="1440"/>
                      </a:lnTo>
                      <a:lnTo>
                        <a:pt x="52602" y="0"/>
                      </a:lnTo>
                      <a:lnTo>
                        <a:pt x="54042" y="30240"/>
                      </a:lnTo>
                      <a:lnTo>
                        <a:pt x="55481" y="64080"/>
                      </a:lnTo>
                      <a:lnTo>
                        <a:pt x="56922" y="90720"/>
                      </a:lnTo>
                      <a:lnTo>
                        <a:pt x="48281" y="90720"/>
                      </a:lnTo>
                      <a:lnTo>
                        <a:pt x="47561" y="82080"/>
                      </a:lnTo>
                      <a:lnTo>
                        <a:pt x="46842" y="82080"/>
                      </a:lnTo>
                      <a:cubicBezTo>
                        <a:pt x="42522" y="88560"/>
                        <a:pt x="36042" y="92160"/>
                        <a:pt x="28122" y="92880"/>
                      </a:cubicBezTo>
                      <a:cubicBezTo>
                        <a:pt x="10122" y="93600"/>
                        <a:pt x="761" y="79200"/>
                        <a:pt x="42" y="62640"/>
                      </a:cubicBezTo>
                      <a:close/>
                      <a:moveTo>
                        <a:pt x="46122" y="73440"/>
                      </a:moveTo>
                      <a:lnTo>
                        <a:pt x="44681" y="46800"/>
                      </a:lnTo>
                      <a:cubicBezTo>
                        <a:pt x="40361" y="41040"/>
                        <a:pt x="34602" y="38880"/>
                        <a:pt x="28122" y="38880"/>
                      </a:cubicBezTo>
                      <a:cubicBezTo>
                        <a:pt x="15161" y="39600"/>
                        <a:pt x="9402" y="49680"/>
                        <a:pt x="10122" y="61920"/>
                      </a:cubicBezTo>
                      <a:cubicBezTo>
                        <a:pt x="10842" y="73440"/>
                        <a:pt x="16602" y="84240"/>
                        <a:pt x="29561" y="84240"/>
                      </a:cubicBezTo>
                      <a:cubicBezTo>
                        <a:pt x="37481" y="83520"/>
                        <a:pt x="42522" y="79920"/>
                        <a:pt x="46122" y="734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29" name="Vrije vorm: vorm 228">
                  <a:extLst>
                    <a:ext uri="{FF2B5EF4-FFF2-40B4-BE49-F238E27FC236}">
                      <a16:creationId xmlns:a16="http://schemas.microsoft.com/office/drawing/2014/main" id="{F90E4352-BD27-AC98-5552-D5AFCAB7674A}"/>
                    </a:ext>
                  </a:extLst>
                </p:cNvPr>
                <p:cNvSpPr/>
                <p:nvPr/>
              </p:nvSpPr>
              <p:spPr>
                <a:xfrm>
                  <a:off x="6246720" y="4386893"/>
                  <a:ext cx="51120" cy="64364"/>
                </a:xfrm>
                <a:custGeom>
                  <a:avLst/>
                  <a:gdLst>
                    <a:gd name="connsiteX0" fmla="*/ 720 w 51120"/>
                    <a:gd name="connsiteY0" fmla="*/ 48307 h 64364"/>
                    <a:gd name="connsiteX1" fmla="*/ 18720 w 51120"/>
                    <a:gd name="connsiteY1" fmla="*/ 27426 h 64364"/>
                    <a:gd name="connsiteX2" fmla="*/ 37440 w 51120"/>
                    <a:gd name="connsiteY2" fmla="*/ 22387 h 64364"/>
                    <a:gd name="connsiteX3" fmla="*/ 22320 w 51120"/>
                    <a:gd name="connsiteY3" fmla="*/ 8707 h 64364"/>
                    <a:gd name="connsiteX4" fmla="*/ 1440 w 51120"/>
                    <a:gd name="connsiteY4" fmla="*/ 15907 h 64364"/>
                    <a:gd name="connsiteX5" fmla="*/ 0 w 51120"/>
                    <a:gd name="connsiteY5" fmla="*/ 6547 h 64364"/>
                    <a:gd name="connsiteX6" fmla="*/ 23760 w 51120"/>
                    <a:gd name="connsiteY6" fmla="*/ 66 h 64364"/>
                    <a:gd name="connsiteX7" fmla="*/ 47520 w 51120"/>
                    <a:gd name="connsiteY7" fmla="*/ 19507 h 64364"/>
                    <a:gd name="connsiteX8" fmla="*/ 48960 w 51120"/>
                    <a:gd name="connsiteY8" fmla="*/ 34626 h 64364"/>
                    <a:gd name="connsiteX9" fmla="*/ 49680 w 51120"/>
                    <a:gd name="connsiteY9" fmla="*/ 42547 h 64364"/>
                    <a:gd name="connsiteX10" fmla="*/ 51120 w 51120"/>
                    <a:gd name="connsiteY10" fmla="*/ 60547 h 64364"/>
                    <a:gd name="connsiteX11" fmla="*/ 41760 w 51120"/>
                    <a:gd name="connsiteY11" fmla="*/ 61266 h 64364"/>
                    <a:gd name="connsiteX12" fmla="*/ 40320 w 51120"/>
                    <a:gd name="connsiteY12" fmla="*/ 52626 h 64364"/>
                    <a:gd name="connsiteX13" fmla="*/ 39600 w 51120"/>
                    <a:gd name="connsiteY13" fmla="*/ 52626 h 64364"/>
                    <a:gd name="connsiteX14" fmla="*/ 20880 w 51120"/>
                    <a:gd name="connsiteY14" fmla="*/ 64147 h 64364"/>
                    <a:gd name="connsiteX15" fmla="*/ 720 w 51120"/>
                    <a:gd name="connsiteY15" fmla="*/ 48307 h 64364"/>
                    <a:gd name="connsiteX16" fmla="*/ 38880 w 51120"/>
                    <a:gd name="connsiteY16" fmla="*/ 42547 h 64364"/>
                    <a:gd name="connsiteX17" fmla="*/ 38160 w 51120"/>
                    <a:gd name="connsiteY17" fmla="*/ 29587 h 64364"/>
                    <a:gd name="connsiteX18" fmla="*/ 22320 w 51120"/>
                    <a:gd name="connsiteY18" fmla="*/ 34626 h 64364"/>
                    <a:gd name="connsiteX19" fmla="*/ 11520 w 51120"/>
                    <a:gd name="connsiteY19" fmla="*/ 46866 h 64364"/>
                    <a:gd name="connsiteX20" fmla="*/ 23040 w 51120"/>
                    <a:gd name="connsiteY20" fmla="*/ 55507 h 64364"/>
                    <a:gd name="connsiteX21" fmla="*/ 38880 w 51120"/>
                    <a:gd name="connsiteY21" fmla="*/ 42547 h 6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1120" h="64364">
                      <a:moveTo>
                        <a:pt x="720" y="48307"/>
                      </a:moveTo>
                      <a:cubicBezTo>
                        <a:pt x="0" y="35347"/>
                        <a:pt x="10080" y="30307"/>
                        <a:pt x="18720" y="27426"/>
                      </a:cubicBezTo>
                      <a:lnTo>
                        <a:pt x="37440" y="22387"/>
                      </a:lnTo>
                      <a:cubicBezTo>
                        <a:pt x="36720" y="10147"/>
                        <a:pt x="30240" y="7987"/>
                        <a:pt x="22320" y="8707"/>
                      </a:cubicBezTo>
                      <a:cubicBezTo>
                        <a:pt x="16560" y="9426"/>
                        <a:pt x="10080" y="11587"/>
                        <a:pt x="1440" y="15907"/>
                      </a:cubicBezTo>
                      <a:lnTo>
                        <a:pt x="0" y="6547"/>
                      </a:lnTo>
                      <a:cubicBezTo>
                        <a:pt x="5760" y="3666"/>
                        <a:pt x="15120" y="787"/>
                        <a:pt x="23760" y="66"/>
                      </a:cubicBezTo>
                      <a:cubicBezTo>
                        <a:pt x="37440" y="-653"/>
                        <a:pt x="46080" y="4387"/>
                        <a:pt x="47520" y="19507"/>
                      </a:cubicBezTo>
                      <a:lnTo>
                        <a:pt x="48960" y="34626"/>
                      </a:lnTo>
                      <a:lnTo>
                        <a:pt x="49680" y="42547"/>
                      </a:lnTo>
                      <a:lnTo>
                        <a:pt x="51120" y="60547"/>
                      </a:lnTo>
                      <a:lnTo>
                        <a:pt x="41760" y="61266"/>
                      </a:lnTo>
                      <a:lnTo>
                        <a:pt x="40320" y="52626"/>
                      </a:lnTo>
                      <a:lnTo>
                        <a:pt x="39600" y="52626"/>
                      </a:lnTo>
                      <a:cubicBezTo>
                        <a:pt x="36000" y="57666"/>
                        <a:pt x="29520" y="63426"/>
                        <a:pt x="20880" y="64147"/>
                      </a:cubicBezTo>
                      <a:cubicBezTo>
                        <a:pt x="9360" y="65587"/>
                        <a:pt x="1440" y="59826"/>
                        <a:pt x="720" y="48307"/>
                      </a:cubicBezTo>
                      <a:close/>
                      <a:moveTo>
                        <a:pt x="38880" y="42547"/>
                      </a:moveTo>
                      <a:lnTo>
                        <a:pt x="38160" y="29587"/>
                      </a:lnTo>
                      <a:cubicBezTo>
                        <a:pt x="36000" y="31026"/>
                        <a:pt x="33120" y="31747"/>
                        <a:pt x="22320" y="34626"/>
                      </a:cubicBezTo>
                      <a:cubicBezTo>
                        <a:pt x="15120" y="36066"/>
                        <a:pt x="10800" y="40387"/>
                        <a:pt x="11520" y="46866"/>
                      </a:cubicBezTo>
                      <a:cubicBezTo>
                        <a:pt x="12240" y="54066"/>
                        <a:pt x="17280" y="56226"/>
                        <a:pt x="23040" y="55507"/>
                      </a:cubicBezTo>
                      <a:cubicBezTo>
                        <a:pt x="28800" y="55507"/>
                        <a:pt x="35280" y="51187"/>
                        <a:pt x="38880" y="4254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30" name="Vrije vorm: vorm 229">
                  <a:extLst>
                    <a:ext uri="{FF2B5EF4-FFF2-40B4-BE49-F238E27FC236}">
                      <a16:creationId xmlns:a16="http://schemas.microsoft.com/office/drawing/2014/main" id="{D5EEE003-56E8-DFAB-6F17-D096D166AE4A}"/>
                    </a:ext>
                  </a:extLst>
                </p:cNvPr>
                <p:cNvSpPr/>
                <p:nvPr/>
              </p:nvSpPr>
              <p:spPr>
                <a:xfrm>
                  <a:off x="6314400" y="4381919"/>
                  <a:ext cx="34559" cy="64080"/>
                </a:xfrm>
                <a:custGeom>
                  <a:avLst/>
                  <a:gdLst>
                    <a:gd name="connsiteX0" fmla="*/ 6480 w 34559"/>
                    <a:gd name="connsiteY0" fmla="*/ 64080 h 64080"/>
                    <a:gd name="connsiteX1" fmla="*/ 3600 w 34559"/>
                    <a:gd name="connsiteY1" fmla="*/ 37440 h 64080"/>
                    <a:gd name="connsiteX2" fmla="*/ 2880 w 34559"/>
                    <a:gd name="connsiteY2" fmla="*/ 31680 h 64080"/>
                    <a:gd name="connsiteX3" fmla="*/ 0 w 34559"/>
                    <a:gd name="connsiteY3" fmla="*/ 4320 h 64080"/>
                    <a:gd name="connsiteX4" fmla="*/ 8640 w 34559"/>
                    <a:gd name="connsiteY4" fmla="*/ 2880 h 64080"/>
                    <a:gd name="connsiteX5" fmla="*/ 10080 w 34559"/>
                    <a:gd name="connsiteY5" fmla="*/ 15120 h 64080"/>
                    <a:gd name="connsiteX6" fmla="*/ 10800 w 34559"/>
                    <a:gd name="connsiteY6" fmla="*/ 15120 h 64080"/>
                    <a:gd name="connsiteX7" fmla="*/ 28080 w 34559"/>
                    <a:gd name="connsiteY7" fmla="*/ 0 h 64080"/>
                    <a:gd name="connsiteX8" fmla="*/ 34560 w 34559"/>
                    <a:gd name="connsiteY8" fmla="*/ 0 h 64080"/>
                    <a:gd name="connsiteX9" fmla="*/ 34560 w 34559"/>
                    <a:gd name="connsiteY9" fmla="*/ 10080 h 64080"/>
                    <a:gd name="connsiteX10" fmla="*/ 27360 w 34559"/>
                    <a:gd name="connsiteY10" fmla="*/ 10080 h 64080"/>
                    <a:gd name="connsiteX11" fmla="*/ 12240 w 34559"/>
                    <a:gd name="connsiteY11" fmla="*/ 28080 h 64080"/>
                    <a:gd name="connsiteX12" fmla="*/ 12960 w 34559"/>
                    <a:gd name="connsiteY12" fmla="*/ 37440 h 64080"/>
                    <a:gd name="connsiteX13" fmla="*/ 15840 w 34559"/>
                    <a:gd name="connsiteY13" fmla="*/ 63360 h 64080"/>
                    <a:gd name="connsiteX14" fmla="*/ 6480 w 34559"/>
                    <a:gd name="connsiteY14" fmla="*/ 64080 h 6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59" h="64080">
                      <a:moveTo>
                        <a:pt x="6480" y="64080"/>
                      </a:moveTo>
                      <a:lnTo>
                        <a:pt x="3600" y="37440"/>
                      </a:lnTo>
                      <a:lnTo>
                        <a:pt x="2880" y="31680"/>
                      </a:lnTo>
                      <a:lnTo>
                        <a:pt x="0" y="4320"/>
                      </a:lnTo>
                      <a:lnTo>
                        <a:pt x="8640" y="2880"/>
                      </a:lnTo>
                      <a:lnTo>
                        <a:pt x="10080" y="15120"/>
                      </a:lnTo>
                      <a:lnTo>
                        <a:pt x="10800" y="15120"/>
                      </a:lnTo>
                      <a:cubicBezTo>
                        <a:pt x="14400" y="3600"/>
                        <a:pt x="22320" y="720"/>
                        <a:pt x="28080" y="0"/>
                      </a:cubicBezTo>
                      <a:cubicBezTo>
                        <a:pt x="30240" y="0"/>
                        <a:pt x="32400" y="0"/>
                        <a:pt x="34560" y="0"/>
                      </a:cubicBezTo>
                      <a:lnTo>
                        <a:pt x="34560" y="10080"/>
                      </a:lnTo>
                      <a:cubicBezTo>
                        <a:pt x="31680" y="10080"/>
                        <a:pt x="30240" y="10080"/>
                        <a:pt x="27360" y="10080"/>
                      </a:cubicBezTo>
                      <a:cubicBezTo>
                        <a:pt x="23040" y="10800"/>
                        <a:pt x="15120" y="12960"/>
                        <a:pt x="12240" y="28080"/>
                      </a:cubicBezTo>
                      <a:lnTo>
                        <a:pt x="12960" y="37440"/>
                      </a:lnTo>
                      <a:lnTo>
                        <a:pt x="15840" y="63360"/>
                      </a:lnTo>
                      <a:lnTo>
                        <a:pt x="6480" y="640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grpSp>
            <p:nvGrpSpPr>
              <p:cNvPr id="31" name="Graphic 138">
                <a:extLst>
                  <a:ext uri="{FF2B5EF4-FFF2-40B4-BE49-F238E27FC236}">
                    <a16:creationId xmlns:a16="http://schemas.microsoft.com/office/drawing/2014/main" id="{BB44B1AD-4CB9-7AD0-5FB8-4D5B82ED112E}"/>
                  </a:ext>
                </a:extLst>
              </p:cNvPr>
              <p:cNvGrpSpPr/>
              <p:nvPr/>
            </p:nvGrpSpPr>
            <p:grpSpPr>
              <a:xfrm>
                <a:off x="6541660" y="3657600"/>
                <a:ext cx="288720" cy="288719"/>
                <a:chOff x="5963759" y="3657600"/>
                <a:chExt cx="288720" cy="288719"/>
              </a:xfrm>
              <a:solidFill>
                <a:schemeClr val="bg2"/>
              </a:solidFill>
            </p:grpSpPr>
            <p:sp>
              <p:nvSpPr>
                <p:cNvPr id="473" name="Vrije vorm: vorm 472">
                  <a:extLst>
                    <a:ext uri="{FF2B5EF4-FFF2-40B4-BE49-F238E27FC236}">
                      <a16:creationId xmlns:a16="http://schemas.microsoft.com/office/drawing/2014/main" id="{6FCF4C0D-8AA9-F069-EA1D-B45A2A3FC8CB}"/>
                    </a:ext>
                  </a:extLst>
                </p:cNvPr>
                <p:cNvSpPr/>
                <p:nvPr/>
              </p:nvSpPr>
              <p:spPr>
                <a:xfrm>
                  <a:off x="5963759" y="3657600"/>
                  <a:ext cx="288720" cy="288719"/>
                </a:xfrm>
                <a:custGeom>
                  <a:avLst/>
                  <a:gdLst>
                    <a:gd name="connsiteX0" fmla="*/ 240480 w 288720"/>
                    <a:gd name="connsiteY0" fmla="*/ 0 h 288719"/>
                    <a:gd name="connsiteX1" fmla="*/ 48240 w 288720"/>
                    <a:gd name="connsiteY1" fmla="*/ 0 h 288719"/>
                    <a:gd name="connsiteX2" fmla="*/ 0 w 288720"/>
                    <a:gd name="connsiteY2" fmla="*/ 48240 h 288719"/>
                    <a:gd name="connsiteX3" fmla="*/ 0 w 288720"/>
                    <a:gd name="connsiteY3" fmla="*/ 240480 h 288719"/>
                    <a:gd name="connsiteX4" fmla="*/ 48240 w 288720"/>
                    <a:gd name="connsiteY4" fmla="*/ 288720 h 288719"/>
                    <a:gd name="connsiteX5" fmla="*/ 240480 w 288720"/>
                    <a:gd name="connsiteY5" fmla="*/ 288720 h 288719"/>
                    <a:gd name="connsiteX6" fmla="*/ 288720 w 288720"/>
                    <a:gd name="connsiteY6" fmla="*/ 240480 h 288719"/>
                    <a:gd name="connsiteX7" fmla="*/ 288720 w 288720"/>
                    <a:gd name="connsiteY7" fmla="*/ 48240 h 288719"/>
                    <a:gd name="connsiteX8" fmla="*/ 240480 w 288720"/>
                    <a:gd name="connsiteY8" fmla="*/ 0 h 288719"/>
                    <a:gd name="connsiteX9" fmla="*/ 48240 w 288720"/>
                    <a:gd name="connsiteY9" fmla="*/ 21600 h 288719"/>
                    <a:gd name="connsiteX10" fmla="*/ 240480 w 288720"/>
                    <a:gd name="connsiteY10" fmla="*/ 21600 h 288719"/>
                    <a:gd name="connsiteX11" fmla="*/ 267120 w 288720"/>
                    <a:gd name="connsiteY11" fmla="*/ 48240 h 288719"/>
                    <a:gd name="connsiteX12" fmla="*/ 267120 w 288720"/>
                    <a:gd name="connsiteY12" fmla="*/ 68400 h 288719"/>
                    <a:gd name="connsiteX13" fmla="*/ 22320 w 288720"/>
                    <a:gd name="connsiteY13" fmla="*/ 68400 h 288719"/>
                    <a:gd name="connsiteX14" fmla="*/ 22320 w 288720"/>
                    <a:gd name="connsiteY14" fmla="*/ 48240 h 288719"/>
                    <a:gd name="connsiteX15" fmla="*/ 48240 w 288720"/>
                    <a:gd name="connsiteY15" fmla="*/ 21600 h 288719"/>
                    <a:gd name="connsiteX16" fmla="*/ 240480 w 288720"/>
                    <a:gd name="connsiteY16" fmla="*/ 266400 h 288719"/>
                    <a:gd name="connsiteX17" fmla="*/ 48240 w 288720"/>
                    <a:gd name="connsiteY17" fmla="*/ 266400 h 288719"/>
                    <a:gd name="connsiteX18" fmla="*/ 21600 w 288720"/>
                    <a:gd name="connsiteY18" fmla="*/ 239760 h 288719"/>
                    <a:gd name="connsiteX19" fmla="*/ 21600 w 288720"/>
                    <a:gd name="connsiteY19" fmla="*/ 89280 h 288719"/>
                    <a:gd name="connsiteX20" fmla="*/ 266400 w 288720"/>
                    <a:gd name="connsiteY20" fmla="*/ 89280 h 288719"/>
                    <a:gd name="connsiteX21" fmla="*/ 266400 w 288720"/>
                    <a:gd name="connsiteY21" fmla="*/ 239760 h 288719"/>
                    <a:gd name="connsiteX22" fmla="*/ 240480 w 288720"/>
                    <a:gd name="connsiteY22" fmla="*/ 266400 h 28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8720" h="288719">
                      <a:moveTo>
                        <a:pt x="240480" y="0"/>
                      </a:moveTo>
                      <a:lnTo>
                        <a:pt x="48240" y="0"/>
                      </a:lnTo>
                      <a:cubicBezTo>
                        <a:pt x="21600" y="0"/>
                        <a:pt x="0" y="21600"/>
                        <a:pt x="0" y="48240"/>
                      </a:cubicBezTo>
                      <a:lnTo>
                        <a:pt x="0" y="240480"/>
                      </a:lnTo>
                      <a:cubicBezTo>
                        <a:pt x="0" y="267120"/>
                        <a:pt x="21600" y="288720"/>
                        <a:pt x="48240" y="288720"/>
                      </a:cubicBezTo>
                      <a:lnTo>
                        <a:pt x="240480" y="288720"/>
                      </a:lnTo>
                      <a:cubicBezTo>
                        <a:pt x="267120" y="288720"/>
                        <a:pt x="288720" y="267120"/>
                        <a:pt x="288720" y="240480"/>
                      </a:cubicBezTo>
                      <a:lnTo>
                        <a:pt x="288720" y="48240"/>
                      </a:lnTo>
                      <a:cubicBezTo>
                        <a:pt x="288000" y="21600"/>
                        <a:pt x="267120" y="0"/>
                        <a:pt x="240480" y="0"/>
                      </a:cubicBezTo>
                      <a:close/>
                      <a:moveTo>
                        <a:pt x="48240" y="21600"/>
                      </a:moveTo>
                      <a:lnTo>
                        <a:pt x="240480" y="21600"/>
                      </a:lnTo>
                      <a:cubicBezTo>
                        <a:pt x="254880" y="21600"/>
                        <a:pt x="267120" y="33120"/>
                        <a:pt x="267120" y="48240"/>
                      </a:cubicBezTo>
                      <a:lnTo>
                        <a:pt x="267120" y="68400"/>
                      </a:lnTo>
                      <a:lnTo>
                        <a:pt x="22320" y="68400"/>
                      </a:lnTo>
                      <a:lnTo>
                        <a:pt x="22320" y="48240"/>
                      </a:lnTo>
                      <a:cubicBezTo>
                        <a:pt x="21600" y="33120"/>
                        <a:pt x="33120" y="21600"/>
                        <a:pt x="48240" y="21600"/>
                      </a:cubicBezTo>
                      <a:close/>
                      <a:moveTo>
                        <a:pt x="240480" y="266400"/>
                      </a:moveTo>
                      <a:lnTo>
                        <a:pt x="48240" y="266400"/>
                      </a:lnTo>
                      <a:cubicBezTo>
                        <a:pt x="33840" y="266400"/>
                        <a:pt x="21600" y="254880"/>
                        <a:pt x="21600" y="239760"/>
                      </a:cubicBezTo>
                      <a:lnTo>
                        <a:pt x="21600" y="89280"/>
                      </a:lnTo>
                      <a:lnTo>
                        <a:pt x="266400" y="89280"/>
                      </a:lnTo>
                      <a:lnTo>
                        <a:pt x="266400" y="239760"/>
                      </a:lnTo>
                      <a:cubicBezTo>
                        <a:pt x="266400" y="254880"/>
                        <a:pt x="254880" y="266400"/>
                        <a:pt x="240480" y="26640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4" name="Vrije vorm: vorm 473">
                  <a:extLst>
                    <a:ext uri="{FF2B5EF4-FFF2-40B4-BE49-F238E27FC236}">
                      <a16:creationId xmlns:a16="http://schemas.microsoft.com/office/drawing/2014/main" id="{F3356EF3-355B-1C76-62EE-B138452879B4}"/>
                    </a:ext>
                  </a:extLst>
                </p:cNvPr>
                <p:cNvSpPr/>
                <p:nvPr/>
              </p:nvSpPr>
              <p:spPr>
                <a:xfrm>
                  <a:off x="60213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5" name="Vrije vorm: vorm 474">
                  <a:extLst>
                    <a:ext uri="{FF2B5EF4-FFF2-40B4-BE49-F238E27FC236}">
                      <a16:creationId xmlns:a16="http://schemas.microsoft.com/office/drawing/2014/main" id="{9F16FFDD-2C25-88CD-94CB-5137B40424A2}"/>
                    </a:ext>
                  </a:extLst>
                </p:cNvPr>
                <p:cNvSpPr/>
                <p:nvPr/>
              </p:nvSpPr>
              <p:spPr>
                <a:xfrm>
                  <a:off x="61581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6" name="Vrije vorm: vorm 475">
                  <a:extLst>
                    <a:ext uri="{FF2B5EF4-FFF2-40B4-BE49-F238E27FC236}">
                      <a16:creationId xmlns:a16="http://schemas.microsoft.com/office/drawing/2014/main" id="{D5F766C6-E2FA-FB24-4079-804C13AA576B}"/>
                    </a:ext>
                  </a:extLst>
                </p:cNvPr>
                <p:cNvSpPr/>
                <p:nvPr/>
              </p:nvSpPr>
              <p:spPr>
                <a:xfrm>
                  <a:off x="6089760" y="37828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7" name="Vrije vorm: vorm 476">
                  <a:extLst>
                    <a:ext uri="{FF2B5EF4-FFF2-40B4-BE49-F238E27FC236}">
                      <a16:creationId xmlns:a16="http://schemas.microsoft.com/office/drawing/2014/main" id="{0A50771F-F8FF-0CC1-CE75-E3F782EF6EF7}"/>
                    </a:ext>
                  </a:extLst>
                </p:cNvPr>
                <p:cNvSpPr/>
                <p:nvPr/>
              </p:nvSpPr>
              <p:spPr>
                <a:xfrm>
                  <a:off x="60213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78" name="Vrije vorm: vorm 477">
                  <a:extLst>
                    <a:ext uri="{FF2B5EF4-FFF2-40B4-BE49-F238E27FC236}">
                      <a16:creationId xmlns:a16="http://schemas.microsoft.com/office/drawing/2014/main" id="{B94760C2-0EFB-C113-712B-2C7A498F1F09}"/>
                    </a:ext>
                  </a:extLst>
                </p:cNvPr>
                <p:cNvSpPr/>
                <p:nvPr/>
              </p:nvSpPr>
              <p:spPr>
                <a:xfrm>
                  <a:off x="6089760" y="3851280"/>
                  <a:ext cx="36000" cy="36000"/>
                </a:xfrm>
                <a:custGeom>
                  <a:avLst/>
                  <a:gdLst>
                    <a:gd name="connsiteX0" fmla="*/ 0 w 36000"/>
                    <a:gd name="connsiteY0" fmla="*/ 0 h 36000"/>
                    <a:gd name="connsiteX1" fmla="*/ 36000 w 36000"/>
                    <a:gd name="connsiteY1" fmla="*/ 0 h 36000"/>
                    <a:gd name="connsiteX2" fmla="*/ 36000 w 36000"/>
                    <a:gd name="connsiteY2" fmla="*/ 36000 h 36000"/>
                    <a:gd name="connsiteX3" fmla="*/ 0 w 36000"/>
                    <a:gd name="connsiteY3" fmla="*/ 36000 h 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0" h="36000"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  <p:grpSp>
          <p:nvGrpSpPr>
            <p:cNvPr id="8" name="Groep 7">
              <a:extLst>
                <a:ext uri="{FF2B5EF4-FFF2-40B4-BE49-F238E27FC236}">
                  <a16:creationId xmlns:a16="http://schemas.microsoft.com/office/drawing/2014/main" id="{C474CDD7-9457-5CC3-4886-6486D572256C}"/>
                </a:ext>
              </a:extLst>
            </p:cNvPr>
            <p:cNvGrpSpPr/>
            <p:nvPr/>
          </p:nvGrpSpPr>
          <p:grpSpPr>
            <a:xfrm>
              <a:off x="7063747" y="2917440"/>
              <a:ext cx="1520553" cy="1483200"/>
              <a:chOff x="7063747" y="2917440"/>
              <a:chExt cx="1520553" cy="1483200"/>
            </a:xfrm>
          </p:grpSpPr>
          <p:sp>
            <p:nvSpPr>
              <p:cNvPr id="21" name="Vrije vorm: vorm 20">
                <a:extLst>
                  <a:ext uri="{FF2B5EF4-FFF2-40B4-BE49-F238E27FC236}">
                    <a16:creationId xmlns:a16="http://schemas.microsoft.com/office/drawing/2014/main" id="{67A2261E-20C9-5201-A9D2-A3E06486E5C1}"/>
                  </a:ext>
                </a:extLst>
              </p:cNvPr>
              <p:cNvSpPr/>
              <p:nvPr/>
            </p:nvSpPr>
            <p:spPr>
              <a:xfrm>
                <a:off x="7063747" y="2917440"/>
                <a:ext cx="1520553" cy="1483200"/>
              </a:xfrm>
              <a:custGeom>
                <a:avLst/>
                <a:gdLst>
                  <a:gd name="connsiteX0" fmla="*/ 8553 w 1520553"/>
                  <a:gd name="connsiteY0" fmla="*/ 1102320 h 1483200"/>
                  <a:gd name="connsiteX1" fmla="*/ 61833 w 1520553"/>
                  <a:gd name="connsiteY1" fmla="*/ 1159200 h 1483200"/>
                  <a:gd name="connsiteX2" fmla="*/ 128793 w 1520553"/>
                  <a:gd name="connsiteY2" fmla="*/ 1164960 h 1483200"/>
                  <a:gd name="connsiteX3" fmla="*/ 147513 w 1520553"/>
                  <a:gd name="connsiteY3" fmla="*/ 1153440 h 1483200"/>
                  <a:gd name="connsiteX4" fmla="*/ 152553 w 1520553"/>
                  <a:gd name="connsiteY4" fmla="*/ 1149840 h 1483200"/>
                  <a:gd name="connsiteX5" fmla="*/ 217353 w 1520553"/>
                  <a:gd name="connsiteY5" fmla="*/ 1103040 h 1483200"/>
                  <a:gd name="connsiteX6" fmla="*/ 281433 w 1520553"/>
                  <a:gd name="connsiteY6" fmla="*/ 1095840 h 1483200"/>
                  <a:gd name="connsiteX7" fmla="*/ 286473 w 1520553"/>
                  <a:gd name="connsiteY7" fmla="*/ 1098000 h 1483200"/>
                  <a:gd name="connsiteX8" fmla="*/ 328953 w 1520553"/>
                  <a:gd name="connsiteY8" fmla="*/ 1139760 h 1483200"/>
                  <a:gd name="connsiteX9" fmla="*/ 474393 w 1520553"/>
                  <a:gd name="connsiteY9" fmla="*/ 1483200 h 1483200"/>
                  <a:gd name="connsiteX10" fmla="*/ 1520553 w 1520553"/>
                  <a:gd name="connsiteY10" fmla="*/ 411840 h 1483200"/>
                  <a:gd name="connsiteX11" fmla="*/ 1179273 w 1520553"/>
                  <a:gd name="connsiteY11" fmla="*/ 273600 h 1483200"/>
                  <a:gd name="connsiteX12" fmla="*/ 1164153 w 1520553"/>
                  <a:gd name="connsiteY12" fmla="*/ 274320 h 1483200"/>
                  <a:gd name="connsiteX13" fmla="*/ 1154793 w 1520553"/>
                  <a:gd name="connsiteY13" fmla="*/ 286560 h 1483200"/>
                  <a:gd name="connsiteX14" fmla="*/ 1143273 w 1520553"/>
                  <a:gd name="connsiteY14" fmla="*/ 359280 h 1483200"/>
                  <a:gd name="connsiteX15" fmla="*/ 1142553 w 1520553"/>
                  <a:gd name="connsiteY15" fmla="*/ 365760 h 1483200"/>
                  <a:gd name="connsiteX16" fmla="*/ 1133913 w 1520553"/>
                  <a:gd name="connsiteY16" fmla="*/ 401760 h 1483200"/>
                  <a:gd name="connsiteX17" fmla="*/ 1045353 w 1520553"/>
                  <a:gd name="connsiteY17" fmla="*/ 478800 h 1483200"/>
                  <a:gd name="connsiteX18" fmla="*/ 927993 w 1520553"/>
                  <a:gd name="connsiteY18" fmla="*/ 474480 h 1483200"/>
                  <a:gd name="connsiteX19" fmla="*/ 840153 w 1520553"/>
                  <a:gd name="connsiteY19" fmla="*/ 396000 h 1483200"/>
                  <a:gd name="connsiteX20" fmla="*/ 830073 w 1520553"/>
                  <a:gd name="connsiteY20" fmla="*/ 279360 h 1483200"/>
                  <a:gd name="connsiteX21" fmla="*/ 848793 w 1520553"/>
                  <a:gd name="connsiteY21" fmla="*/ 247680 h 1483200"/>
                  <a:gd name="connsiteX22" fmla="*/ 852393 w 1520553"/>
                  <a:gd name="connsiteY22" fmla="*/ 242640 h 1483200"/>
                  <a:gd name="connsiteX23" fmla="*/ 894873 w 1520553"/>
                  <a:gd name="connsiteY23" fmla="*/ 182160 h 1483200"/>
                  <a:gd name="connsiteX24" fmla="*/ 896313 w 1520553"/>
                  <a:gd name="connsiteY24" fmla="*/ 167040 h 1483200"/>
                  <a:gd name="connsiteX25" fmla="*/ 885513 w 1520553"/>
                  <a:gd name="connsiteY25" fmla="*/ 155520 h 1483200"/>
                  <a:gd name="connsiteX26" fmla="*/ 500313 w 1520553"/>
                  <a:gd name="connsiteY26" fmla="*/ 0 h 1483200"/>
                  <a:gd name="connsiteX27" fmla="*/ 44553 w 1520553"/>
                  <a:gd name="connsiteY27" fmla="*/ 469440 h 1483200"/>
                  <a:gd name="connsiteX28" fmla="*/ 205113 w 1520553"/>
                  <a:gd name="connsiteY28" fmla="*/ 848160 h 1483200"/>
                  <a:gd name="connsiteX29" fmla="*/ 203673 w 1520553"/>
                  <a:gd name="connsiteY29" fmla="*/ 912240 h 1483200"/>
                  <a:gd name="connsiteX30" fmla="*/ 153993 w 1520553"/>
                  <a:gd name="connsiteY30" fmla="*/ 952560 h 1483200"/>
                  <a:gd name="connsiteX31" fmla="*/ 75513 w 1520553"/>
                  <a:gd name="connsiteY31" fmla="*/ 966960 h 1483200"/>
                  <a:gd name="connsiteX32" fmla="*/ 69753 w 1520553"/>
                  <a:gd name="connsiteY32" fmla="*/ 967680 h 1483200"/>
                  <a:gd name="connsiteX33" fmla="*/ 48153 w 1520553"/>
                  <a:gd name="connsiteY33" fmla="*/ 972720 h 1483200"/>
                  <a:gd name="connsiteX34" fmla="*/ 5673 w 1520553"/>
                  <a:gd name="connsiteY34" fmla="*/ 1024560 h 1483200"/>
                  <a:gd name="connsiteX35" fmla="*/ 8553 w 1520553"/>
                  <a:gd name="connsiteY35" fmla="*/ 1102320 h 14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20553" h="1483200">
                    <a:moveTo>
                      <a:pt x="8553" y="1102320"/>
                    </a:moveTo>
                    <a:cubicBezTo>
                      <a:pt x="18633" y="1126080"/>
                      <a:pt x="38073" y="1146960"/>
                      <a:pt x="61833" y="1159200"/>
                    </a:cubicBezTo>
                    <a:cubicBezTo>
                      <a:pt x="75513" y="1166400"/>
                      <a:pt x="102153" y="1176480"/>
                      <a:pt x="128793" y="1164960"/>
                    </a:cubicBezTo>
                    <a:cubicBezTo>
                      <a:pt x="132393" y="1163520"/>
                      <a:pt x="138153" y="1160640"/>
                      <a:pt x="147513" y="1153440"/>
                    </a:cubicBezTo>
                    <a:lnTo>
                      <a:pt x="152553" y="1149840"/>
                    </a:lnTo>
                    <a:cubicBezTo>
                      <a:pt x="176313" y="1131840"/>
                      <a:pt x="202233" y="1112400"/>
                      <a:pt x="217353" y="1103040"/>
                    </a:cubicBezTo>
                    <a:cubicBezTo>
                      <a:pt x="236793" y="1091520"/>
                      <a:pt x="259833" y="1088640"/>
                      <a:pt x="281433" y="1095840"/>
                    </a:cubicBezTo>
                    <a:cubicBezTo>
                      <a:pt x="282873" y="1096560"/>
                      <a:pt x="285033" y="1097280"/>
                      <a:pt x="286473" y="1098000"/>
                    </a:cubicBezTo>
                    <a:cubicBezTo>
                      <a:pt x="305193" y="1105920"/>
                      <a:pt x="320313" y="1120320"/>
                      <a:pt x="328953" y="1139760"/>
                    </a:cubicBezTo>
                    <a:lnTo>
                      <a:pt x="474393" y="1483200"/>
                    </a:lnTo>
                    <a:cubicBezTo>
                      <a:pt x="948873" y="1269360"/>
                      <a:pt x="1318953" y="890640"/>
                      <a:pt x="1520553" y="411840"/>
                    </a:cubicBezTo>
                    <a:lnTo>
                      <a:pt x="1179273" y="273600"/>
                    </a:lnTo>
                    <a:cubicBezTo>
                      <a:pt x="1172073" y="270720"/>
                      <a:pt x="1166313" y="272880"/>
                      <a:pt x="1164153" y="274320"/>
                    </a:cubicBezTo>
                    <a:cubicBezTo>
                      <a:pt x="1161273" y="275760"/>
                      <a:pt x="1156233" y="279360"/>
                      <a:pt x="1154793" y="286560"/>
                    </a:cubicBezTo>
                    <a:cubicBezTo>
                      <a:pt x="1150473" y="303120"/>
                      <a:pt x="1145433" y="344160"/>
                      <a:pt x="1143273" y="359280"/>
                    </a:cubicBezTo>
                    <a:lnTo>
                      <a:pt x="1142553" y="365760"/>
                    </a:lnTo>
                    <a:cubicBezTo>
                      <a:pt x="1140393" y="380160"/>
                      <a:pt x="1137513" y="391680"/>
                      <a:pt x="1133913" y="401760"/>
                    </a:cubicBezTo>
                    <a:cubicBezTo>
                      <a:pt x="1118793" y="438480"/>
                      <a:pt x="1087833" y="465840"/>
                      <a:pt x="1045353" y="478800"/>
                    </a:cubicBezTo>
                    <a:cubicBezTo>
                      <a:pt x="1007193" y="491040"/>
                      <a:pt x="963993" y="488880"/>
                      <a:pt x="927993" y="474480"/>
                    </a:cubicBezTo>
                    <a:cubicBezTo>
                      <a:pt x="891273" y="460080"/>
                      <a:pt x="859593" y="431280"/>
                      <a:pt x="840153" y="396000"/>
                    </a:cubicBezTo>
                    <a:cubicBezTo>
                      <a:pt x="819273" y="357120"/>
                      <a:pt x="815673" y="316080"/>
                      <a:pt x="830073" y="279360"/>
                    </a:cubicBezTo>
                    <a:cubicBezTo>
                      <a:pt x="833673" y="270000"/>
                      <a:pt x="840153" y="259200"/>
                      <a:pt x="848793" y="247680"/>
                    </a:cubicBezTo>
                    <a:lnTo>
                      <a:pt x="852393" y="242640"/>
                    </a:lnTo>
                    <a:cubicBezTo>
                      <a:pt x="861753" y="230400"/>
                      <a:pt x="886233" y="197280"/>
                      <a:pt x="894873" y="182160"/>
                    </a:cubicBezTo>
                    <a:cubicBezTo>
                      <a:pt x="898473" y="175680"/>
                      <a:pt x="897753" y="169920"/>
                      <a:pt x="896313" y="167040"/>
                    </a:cubicBezTo>
                    <a:cubicBezTo>
                      <a:pt x="895593" y="164160"/>
                      <a:pt x="892713" y="158400"/>
                      <a:pt x="885513" y="155520"/>
                    </a:cubicBezTo>
                    <a:lnTo>
                      <a:pt x="500313" y="0"/>
                    </a:lnTo>
                    <a:cubicBezTo>
                      <a:pt x="409593" y="206640"/>
                      <a:pt x="249033" y="372240"/>
                      <a:pt x="44553" y="469440"/>
                    </a:cubicBezTo>
                    <a:lnTo>
                      <a:pt x="205113" y="848160"/>
                    </a:lnTo>
                    <a:cubicBezTo>
                      <a:pt x="213753" y="869040"/>
                      <a:pt x="213033" y="892080"/>
                      <a:pt x="203673" y="912240"/>
                    </a:cubicBezTo>
                    <a:cubicBezTo>
                      <a:pt x="193593" y="932400"/>
                      <a:pt x="175593" y="947520"/>
                      <a:pt x="153993" y="952560"/>
                    </a:cubicBezTo>
                    <a:cubicBezTo>
                      <a:pt x="136713" y="956880"/>
                      <a:pt x="104313" y="961920"/>
                      <a:pt x="75513" y="966960"/>
                    </a:cubicBezTo>
                    <a:lnTo>
                      <a:pt x="69753" y="967680"/>
                    </a:lnTo>
                    <a:cubicBezTo>
                      <a:pt x="58233" y="969840"/>
                      <a:pt x="51753" y="971280"/>
                      <a:pt x="48153" y="972720"/>
                    </a:cubicBezTo>
                    <a:cubicBezTo>
                      <a:pt x="21513" y="984240"/>
                      <a:pt x="9993" y="1010160"/>
                      <a:pt x="5673" y="1024560"/>
                    </a:cubicBezTo>
                    <a:cubicBezTo>
                      <a:pt x="-2967" y="1049760"/>
                      <a:pt x="-1527" y="1079280"/>
                      <a:pt x="8553" y="110232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22" name="Graphic 138">
                <a:extLst>
                  <a:ext uri="{FF2B5EF4-FFF2-40B4-BE49-F238E27FC236}">
                    <a16:creationId xmlns:a16="http://schemas.microsoft.com/office/drawing/2014/main" id="{98B4F11E-CCD9-87EB-6E57-4F7050C3FCA9}"/>
                  </a:ext>
                </a:extLst>
              </p:cNvPr>
              <p:cNvGrpSpPr/>
              <p:nvPr/>
            </p:nvGrpSpPr>
            <p:grpSpPr>
              <a:xfrm>
                <a:off x="7893697" y="3784319"/>
                <a:ext cx="230343" cy="207906"/>
                <a:chOff x="7315796" y="3784319"/>
                <a:chExt cx="230343" cy="207906"/>
              </a:xfrm>
              <a:solidFill>
                <a:schemeClr val="tx1"/>
              </a:solidFill>
            </p:grpSpPr>
            <p:sp>
              <p:nvSpPr>
                <p:cNvPr id="24" name="Vrije vorm: vorm 23">
                  <a:extLst>
                    <a:ext uri="{FF2B5EF4-FFF2-40B4-BE49-F238E27FC236}">
                      <a16:creationId xmlns:a16="http://schemas.microsoft.com/office/drawing/2014/main" id="{C9EE12A8-A1EC-0653-77FB-3DD543A16F8B}"/>
                    </a:ext>
                  </a:extLst>
                </p:cNvPr>
                <p:cNvSpPr/>
                <p:nvPr/>
              </p:nvSpPr>
              <p:spPr>
                <a:xfrm>
                  <a:off x="7315796" y="3900240"/>
                  <a:ext cx="90843" cy="91986"/>
                </a:xfrm>
                <a:custGeom>
                  <a:avLst/>
                  <a:gdLst>
                    <a:gd name="connsiteX0" fmla="*/ 12363 w 90843"/>
                    <a:gd name="connsiteY0" fmla="*/ 74880 h 91986"/>
                    <a:gd name="connsiteX1" fmla="*/ 15243 w 90843"/>
                    <a:gd name="connsiteY1" fmla="*/ 12960 h 91986"/>
                    <a:gd name="connsiteX2" fmla="*/ 41163 w 90843"/>
                    <a:gd name="connsiteY2" fmla="*/ 0 h 91986"/>
                    <a:gd name="connsiteX3" fmla="*/ 47643 w 90843"/>
                    <a:gd name="connsiteY3" fmla="*/ 8640 h 91986"/>
                    <a:gd name="connsiteX4" fmla="*/ 22443 w 90843"/>
                    <a:gd name="connsiteY4" fmla="*/ 20160 h 91986"/>
                    <a:gd name="connsiteX5" fmla="*/ 21003 w 90843"/>
                    <a:gd name="connsiteY5" fmla="*/ 68400 h 91986"/>
                    <a:gd name="connsiteX6" fmla="*/ 69963 w 90843"/>
                    <a:gd name="connsiteY6" fmla="*/ 72720 h 91986"/>
                    <a:gd name="connsiteX7" fmla="*/ 83643 w 90843"/>
                    <a:gd name="connsiteY7" fmla="*/ 51120 h 91986"/>
                    <a:gd name="connsiteX8" fmla="*/ 90843 w 90843"/>
                    <a:gd name="connsiteY8" fmla="*/ 58320 h 91986"/>
                    <a:gd name="connsiteX9" fmla="*/ 75003 w 90843"/>
                    <a:gd name="connsiteY9" fmla="*/ 80640 h 91986"/>
                    <a:gd name="connsiteX10" fmla="*/ 12363 w 90843"/>
                    <a:gd name="connsiteY10" fmla="*/ 74880 h 9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43" h="91986">
                      <a:moveTo>
                        <a:pt x="12363" y="74880"/>
                      </a:moveTo>
                      <a:cubicBezTo>
                        <a:pt x="-4917" y="54720"/>
                        <a:pt x="-4197" y="29520"/>
                        <a:pt x="15243" y="12960"/>
                      </a:cubicBezTo>
                      <a:cubicBezTo>
                        <a:pt x="23883" y="5040"/>
                        <a:pt x="34683" y="1440"/>
                        <a:pt x="41163" y="0"/>
                      </a:cubicBezTo>
                      <a:lnTo>
                        <a:pt x="47643" y="8640"/>
                      </a:lnTo>
                      <a:cubicBezTo>
                        <a:pt x="36843" y="10800"/>
                        <a:pt x="28923" y="14400"/>
                        <a:pt x="22443" y="20160"/>
                      </a:cubicBezTo>
                      <a:cubicBezTo>
                        <a:pt x="8043" y="32400"/>
                        <a:pt x="6603" y="51840"/>
                        <a:pt x="21003" y="68400"/>
                      </a:cubicBezTo>
                      <a:cubicBezTo>
                        <a:pt x="33963" y="82800"/>
                        <a:pt x="53403" y="87840"/>
                        <a:pt x="69963" y="72720"/>
                      </a:cubicBezTo>
                      <a:cubicBezTo>
                        <a:pt x="76443" y="66960"/>
                        <a:pt x="81483" y="60480"/>
                        <a:pt x="83643" y="51120"/>
                      </a:cubicBezTo>
                      <a:lnTo>
                        <a:pt x="90843" y="58320"/>
                      </a:lnTo>
                      <a:cubicBezTo>
                        <a:pt x="88683" y="66240"/>
                        <a:pt x="82203" y="74160"/>
                        <a:pt x="75003" y="80640"/>
                      </a:cubicBezTo>
                      <a:cubicBezTo>
                        <a:pt x="54843" y="97920"/>
                        <a:pt x="29643" y="95040"/>
                        <a:pt x="12363" y="74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5" name="Vrije vorm: vorm 24">
                  <a:extLst>
                    <a:ext uri="{FF2B5EF4-FFF2-40B4-BE49-F238E27FC236}">
                      <a16:creationId xmlns:a16="http://schemas.microsoft.com/office/drawing/2014/main" id="{117C35CF-BAC2-22A5-DF41-A0DDB8EA450E}"/>
                    </a:ext>
                  </a:extLst>
                </p:cNvPr>
                <p:cNvSpPr/>
                <p:nvPr/>
              </p:nvSpPr>
              <p:spPr>
                <a:xfrm>
                  <a:off x="7386480" y="3878990"/>
                  <a:ext cx="73439" cy="64823"/>
                </a:xfrm>
                <a:custGeom>
                  <a:avLst/>
                  <a:gdLst>
                    <a:gd name="connsiteX0" fmla="*/ 25920 w 73439"/>
                    <a:gd name="connsiteY0" fmla="*/ 58690 h 64823"/>
                    <a:gd name="connsiteX1" fmla="*/ 27360 w 73439"/>
                    <a:gd name="connsiteY1" fmla="*/ 31329 h 64823"/>
                    <a:gd name="connsiteX2" fmla="*/ 38880 w 73439"/>
                    <a:gd name="connsiteY2" fmla="*/ 16210 h 64823"/>
                    <a:gd name="connsiteX3" fmla="*/ 18720 w 73439"/>
                    <a:gd name="connsiteY3" fmla="*/ 15490 h 64823"/>
                    <a:gd name="connsiteX4" fmla="*/ 6480 w 73439"/>
                    <a:gd name="connsiteY4" fmla="*/ 34210 h 64823"/>
                    <a:gd name="connsiteX5" fmla="*/ 0 w 73439"/>
                    <a:gd name="connsiteY5" fmla="*/ 27729 h 64823"/>
                    <a:gd name="connsiteX6" fmla="*/ 14400 w 73439"/>
                    <a:gd name="connsiteY6" fmla="*/ 7570 h 64823"/>
                    <a:gd name="connsiteX7" fmla="*/ 44640 w 73439"/>
                    <a:gd name="connsiteY7" fmla="*/ 7570 h 64823"/>
                    <a:gd name="connsiteX8" fmla="*/ 55440 w 73439"/>
                    <a:gd name="connsiteY8" fmla="*/ 19090 h 64823"/>
                    <a:gd name="connsiteX9" fmla="*/ 61200 w 73439"/>
                    <a:gd name="connsiteY9" fmla="*/ 24850 h 64823"/>
                    <a:gd name="connsiteX10" fmla="*/ 73440 w 73439"/>
                    <a:gd name="connsiteY10" fmla="*/ 37810 h 64823"/>
                    <a:gd name="connsiteX11" fmla="*/ 66960 w 73439"/>
                    <a:gd name="connsiteY11" fmla="*/ 44290 h 64823"/>
                    <a:gd name="connsiteX12" fmla="*/ 60480 w 73439"/>
                    <a:gd name="connsiteY12" fmla="*/ 38530 h 64823"/>
                    <a:gd name="connsiteX13" fmla="*/ 59760 w 73439"/>
                    <a:gd name="connsiteY13" fmla="*/ 39250 h 64823"/>
                    <a:gd name="connsiteX14" fmla="*/ 52560 w 73439"/>
                    <a:gd name="connsiteY14" fmla="*/ 60130 h 64823"/>
                    <a:gd name="connsiteX15" fmla="*/ 25920 w 73439"/>
                    <a:gd name="connsiteY15" fmla="*/ 58690 h 64823"/>
                    <a:gd name="connsiteX16" fmla="*/ 51840 w 73439"/>
                    <a:gd name="connsiteY16" fmla="*/ 29890 h 64823"/>
                    <a:gd name="connsiteX17" fmla="*/ 43200 w 73439"/>
                    <a:gd name="connsiteY17" fmla="*/ 20529 h 64823"/>
                    <a:gd name="connsiteX18" fmla="*/ 33840 w 73439"/>
                    <a:gd name="connsiteY18" fmla="*/ 34930 h 64823"/>
                    <a:gd name="connsiteX19" fmla="*/ 33120 w 73439"/>
                    <a:gd name="connsiteY19" fmla="*/ 51490 h 64823"/>
                    <a:gd name="connsiteX20" fmla="*/ 47520 w 73439"/>
                    <a:gd name="connsiteY20" fmla="*/ 50770 h 64823"/>
                    <a:gd name="connsiteX21" fmla="*/ 51840 w 73439"/>
                    <a:gd name="connsiteY21" fmla="*/ 29890 h 6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439" h="64823">
                      <a:moveTo>
                        <a:pt x="25920" y="58690"/>
                      </a:moveTo>
                      <a:cubicBezTo>
                        <a:pt x="16560" y="49330"/>
                        <a:pt x="21600" y="38530"/>
                        <a:pt x="27360" y="31329"/>
                      </a:cubicBezTo>
                      <a:lnTo>
                        <a:pt x="38880" y="16210"/>
                      </a:lnTo>
                      <a:cubicBezTo>
                        <a:pt x="30960" y="6850"/>
                        <a:pt x="24480" y="9729"/>
                        <a:pt x="18720" y="15490"/>
                      </a:cubicBezTo>
                      <a:cubicBezTo>
                        <a:pt x="14400" y="19090"/>
                        <a:pt x="10800" y="25570"/>
                        <a:pt x="6480" y="34210"/>
                      </a:cubicBezTo>
                      <a:lnTo>
                        <a:pt x="0" y="27729"/>
                      </a:lnTo>
                      <a:cubicBezTo>
                        <a:pt x="2880" y="21970"/>
                        <a:pt x="7920" y="14050"/>
                        <a:pt x="14400" y="7570"/>
                      </a:cubicBezTo>
                      <a:cubicBezTo>
                        <a:pt x="24480" y="-1790"/>
                        <a:pt x="34560" y="-3230"/>
                        <a:pt x="44640" y="7570"/>
                      </a:cubicBezTo>
                      <a:lnTo>
                        <a:pt x="55440" y="19090"/>
                      </a:lnTo>
                      <a:lnTo>
                        <a:pt x="61200" y="24850"/>
                      </a:lnTo>
                      <a:lnTo>
                        <a:pt x="73440" y="37810"/>
                      </a:lnTo>
                      <a:lnTo>
                        <a:pt x="66960" y="44290"/>
                      </a:lnTo>
                      <a:lnTo>
                        <a:pt x="60480" y="38530"/>
                      </a:lnTo>
                      <a:lnTo>
                        <a:pt x="59760" y="39250"/>
                      </a:lnTo>
                      <a:cubicBezTo>
                        <a:pt x="60480" y="45730"/>
                        <a:pt x="59040" y="53650"/>
                        <a:pt x="52560" y="60130"/>
                      </a:cubicBezTo>
                      <a:cubicBezTo>
                        <a:pt x="43200" y="66610"/>
                        <a:pt x="33840" y="66610"/>
                        <a:pt x="25920" y="58690"/>
                      </a:cubicBezTo>
                      <a:close/>
                      <a:moveTo>
                        <a:pt x="51840" y="29890"/>
                      </a:moveTo>
                      <a:lnTo>
                        <a:pt x="43200" y="20529"/>
                      </a:lnTo>
                      <a:cubicBezTo>
                        <a:pt x="42480" y="22690"/>
                        <a:pt x="41040" y="25570"/>
                        <a:pt x="33840" y="34930"/>
                      </a:cubicBezTo>
                      <a:cubicBezTo>
                        <a:pt x="29520" y="40690"/>
                        <a:pt x="28080" y="46450"/>
                        <a:pt x="33120" y="51490"/>
                      </a:cubicBezTo>
                      <a:cubicBezTo>
                        <a:pt x="38160" y="56530"/>
                        <a:pt x="43200" y="55090"/>
                        <a:pt x="47520" y="50770"/>
                      </a:cubicBezTo>
                      <a:cubicBezTo>
                        <a:pt x="52560" y="46450"/>
                        <a:pt x="54720" y="38530"/>
                        <a:pt x="51840" y="2989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6" name="Vrije vorm: vorm 25">
                  <a:extLst>
                    <a:ext uri="{FF2B5EF4-FFF2-40B4-BE49-F238E27FC236}">
                      <a16:creationId xmlns:a16="http://schemas.microsoft.com/office/drawing/2014/main" id="{55AB9EED-87E5-0035-D7F6-EE815125A8CB}"/>
                    </a:ext>
                  </a:extLst>
                </p:cNvPr>
                <p:cNvSpPr/>
                <p:nvPr/>
              </p:nvSpPr>
              <p:spPr>
                <a:xfrm>
                  <a:off x="7412400" y="3828959"/>
                  <a:ext cx="70559" cy="71280"/>
                </a:xfrm>
                <a:custGeom>
                  <a:avLst/>
                  <a:gdLst>
                    <a:gd name="connsiteX0" fmla="*/ 63360 w 70559"/>
                    <a:gd name="connsiteY0" fmla="*/ 71280 h 71280"/>
                    <a:gd name="connsiteX1" fmla="*/ 44640 w 70559"/>
                    <a:gd name="connsiteY1" fmla="*/ 52560 h 71280"/>
                    <a:gd name="connsiteX2" fmla="*/ 20880 w 70559"/>
                    <a:gd name="connsiteY2" fmla="*/ 28800 h 71280"/>
                    <a:gd name="connsiteX3" fmla="*/ 0 w 70559"/>
                    <a:gd name="connsiteY3" fmla="*/ 7920 h 71280"/>
                    <a:gd name="connsiteX4" fmla="*/ 6480 w 70559"/>
                    <a:gd name="connsiteY4" fmla="*/ 0 h 71280"/>
                    <a:gd name="connsiteX5" fmla="*/ 28080 w 70559"/>
                    <a:gd name="connsiteY5" fmla="*/ 21600 h 71280"/>
                    <a:gd name="connsiteX6" fmla="*/ 51840 w 70559"/>
                    <a:gd name="connsiteY6" fmla="*/ 45360 h 71280"/>
                    <a:gd name="connsiteX7" fmla="*/ 70560 w 70559"/>
                    <a:gd name="connsiteY7" fmla="*/ 64080 h 71280"/>
                    <a:gd name="connsiteX8" fmla="*/ 63360 w 70559"/>
                    <a:gd name="connsiteY8" fmla="*/ 71280 h 7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559" h="71280">
                      <a:moveTo>
                        <a:pt x="63360" y="71280"/>
                      </a:moveTo>
                      <a:lnTo>
                        <a:pt x="44640" y="52560"/>
                      </a:lnTo>
                      <a:lnTo>
                        <a:pt x="20880" y="2880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1600"/>
                      </a:lnTo>
                      <a:lnTo>
                        <a:pt x="51840" y="45360"/>
                      </a:lnTo>
                      <a:lnTo>
                        <a:pt x="70560" y="64080"/>
                      </a:lnTo>
                      <a:lnTo>
                        <a:pt x="63360" y="71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7" name="Vrije vorm: vorm 26">
                  <a:extLst>
                    <a:ext uri="{FF2B5EF4-FFF2-40B4-BE49-F238E27FC236}">
                      <a16:creationId xmlns:a16="http://schemas.microsoft.com/office/drawing/2014/main" id="{82607023-5BA5-CC03-1860-D845692BF0B8}"/>
                    </a:ext>
                  </a:extLst>
                </p:cNvPr>
                <p:cNvSpPr/>
                <p:nvPr/>
              </p:nvSpPr>
              <p:spPr>
                <a:xfrm>
                  <a:off x="7436159" y="3805200"/>
                  <a:ext cx="71280" cy="69840"/>
                </a:xfrm>
                <a:custGeom>
                  <a:avLst/>
                  <a:gdLst>
                    <a:gd name="connsiteX0" fmla="*/ 64080 w 71280"/>
                    <a:gd name="connsiteY0" fmla="*/ 69840 h 69840"/>
                    <a:gd name="connsiteX1" fmla="*/ 44640 w 71280"/>
                    <a:gd name="connsiteY1" fmla="*/ 51120 h 69840"/>
                    <a:gd name="connsiteX2" fmla="*/ 20880 w 71280"/>
                    <a:gd name="connsiteY2" fmla="*/ 28080 h 69840"/>
                    <a:gd name="connsiteX3" fmla="*/ 0 w 71280"/>
                    <a:gd name="connsiteY3" fmla="*/ 7920 h 69840"/>
                    <a:gd name="connsiteX4" fmla="*/ 6480 w 71280"/>
                    <a:gd name="connsiteY4" fmla="*/ 0 h 69840"/>
                    <a:gd name="connsiteX5" fmla="*/ 28080 w 71280"/>
                    <a:gd name="connsiteY5" fmla="*/ 20880 h 69840"/>
                    <a:gd name="connsiteX6" fmla="*/ 51840 w 71280"/>
                    <a:gd name="connsiteY6" fmla="*/ 44640 h 69840"/>
                    <a:gd name="connsiteX7" fmla="*/ 71280 w 71280"/>
                    <a:gd name="connsiteY7" fmla="*/ 63360 h 69840"/>
                    <a:gd name="connsiteX8" fmla="*/ 64080 w 71280"/>
                    <a:gd name="connsiteY8" fmla="*/ 69840 h 69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280" h="69840">
                      <a:moveTo>
                        <a:pt x="64080" y="69840"/>
                      </a:moveTo>
                      <a:lnTo>
                        <a:pt x="44640" y="51120"/>
                      </a:lnTo>
                      <a:lnTo>
                        <a:pt x="20880" y="28080"/>
                      </a:lnTo>
                      <a:lnTo>
                        <a:pt x="0" y="7920"/>
                      </a:lnTo>
                      <a:lnTo>
                        <a:pt x="6480" y="0"/>
                      </a:lnTo>
                      <a:lnTo>
                        <a:pt x="28080" y="20880"/>
                      </a:lnTo>
                      <a:lnTo>
                        <a:pt x="51840" y="44640"/>
                      </a:lnTo>
                      <a:lnTo>
                        <a:pt x="71280" y="63360"/>
                      </a:lnTo>
                      <a:lnTo>
                        <a:pt x="64080" y="6984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8" name="Vrije vorm: vorm 27">
                  <a:extLst>
                    <a:ext uri="{FF2B5EF4-FFF2-40B4-BE49-F238E27FC236}">
                      <a16:creationId xmlns:a16="http://schemas.microsoft.com/office/drawing/2014/main" id="{A4254D06-21DE-4D90-8C18-245151E2850A}"/>
                    </a:ext>
                  </a:extLst>
                </p:cNvPr>
                <p:cNvSpPr/>
                <p:nvPr/>
              </p:nvSpPr>
              <p:spPr>
                <a:xfrm>
                  <a:off x="7484307" y="3784319"/>
                  <a:ext cx="61832" cy="66240"/>
                </a:xfrm>
                <a:custGeom>
                  <a:avLst/>
                  <a:gdLst>
                    <a:gd name="connsiteX0" fmla="*/ 35373 w 61832"/>
                    <a:gd name="connsiteY0" fmla="*/ 66240 h 66240"/>
                    <a:gd name="connsiteX1" fmla="*/ 28893 w 61832"/>
                    <a:gd name="connsiteY1" fmla="*/ 59040 h 66240"/>
                    <a:gd name="connsiteX2" fmla="*/ 46173 w 61832"/>
                    <a:gd name="connsiteY2" fmla="*/ 48240 h 66240"/>
                    <a:gd name="connsiteX3" fmla="*/ 47613 w 61832"/>
                    <a:gd name="connsiteY3" fmla="*/ 32400 h 66240"/>
                    <a:gd name="connsiteX4" fmla="*/ 29613 w 61832"/>
                    <a:gd name="connsiteY4" fmla="*/ 36720 h 66240"/>
                    <a:gd name="connsiteX5" fmla="*/ 5853 w 61832"/>
                    <a:gd name="connsiteY5" fmla="*/ 37440 h 66240"/>
                    <a:gd name="connsiteX6" fmla="*/ 6573 w 61832"/>
                    <a:gd name="connsiteY6" fmla="*/ 10800 h 66240"/>
                    <a:gd name="connsiteX7" fmla="*/ 23133 w 61832"/>
                    <a:gd name="connsiteY7" fmla="*/ 0 h 66240"/>
                    <a:gd name="connsiteX8" fmla="*/ 29613 w 61832"/>
                    <a:gd name="connsiteY8" fmla="*/ 7200 h 66240"/>
                    <a:gd name="connsiteX9" fmla="*/ 13773 w 61832"/>
                    <a:gd name="connsiteY9" fmla="*/ 16560 h 66240"/>
                    <a:gd name="connsiteX10" fmla="*/ 13053 w 61832"/>
                    <a:gd name="connsiteY10" fmla="*/ 30240 h 66240"/>
                    <a:gd name="connsiteX11" fmla="*/ 29613 w 61832"/>
                    <a:gd name="connsiteY11" fmla="*/ 27360 h 66240"/>
                    <a:gd name="connsiteX12" fmla="*/ 55533 w 61832"/>
                    <a:gd name="connsiteY12" fmla="*/ 25200 h 66240"/>
                    <a:gd name="connsiteX13" fmla="*/ 54093 w 61832"/>
                    <a:gd name="connsiteY13" fmla="*/ 54000 h 66240"/>
                    <a:gd name="connsiteX14" fmla="*/ 35373 w 61832"/>
                    <a:gd name="connsiteY14" fmla="*/ 66240 h 66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832" h="66240">
                      <a:moveTo>
                        <a:pt x="35373" y="66240"/>
                      </a:moveTo>
                      <a:lnTo>
                        <a:pt x="28893" y="59040"/>
                      </a:lnTo>
                      <a:cubicBezTo>
                        <a:pt x="34653" y="56880"/>
                        <a:pt x="41133" y="53280"/>
                        <a:pt x="46173" y="48240"/>
                      </a:cubicBezTo>
                      <a:cubicBezTo>
                        <a:pt x="50493" y="43200"/>
                        <a:pt x="53373" y="38160"/>
                        <a:pt x="47613" y="32400"/>
                      </a:cubicBezTo>
                      <a:cubicBezTo>
                        <a:pt x="44013" y="28800"/>
                        <a:pt x="39693" y="30960"/>
                        <a:pt x="29613" y="36720"/>
                      </a:cubicBezTo>
                      <a:cubicBezTo>
                        <a:pt x="20973" y="41760"/>
                        <a:pt x="13773" y="44640"/>
                        <a:pt x="5853" y="37440"/>
                      </a:cubicBezTo>
                      <a:cubicBezTo>
                        <a:pt x="-2067" y="30240"/>
                        <a:pt x="-2067" y="19440"/>
                        <a:pt x="6573" y="10800"/>
                      </a:cubicBezTo>
                      <a:cubicBezTo>
                        <a:pt x="11613" y="5040"/>
                        <a:pt x="18093" y="1440"/>
                        <a:pt x="23133" y="0"/>
                      </a:cubicBezTo>
                      <a:lnTo>
                        <a:pt x="29613" y="7200"/>
                      </a:lnTo>
                      <a:cubicBezTo>
                        <a:pt x="23133" y="8640"/>
                        <a:pt x="17373" y="12960"/>
                        <a:pt x="13773" y="16560"/>
                      </a:cubicBezTo>
                      <a:cubicBezTo>
                        <a:pt x="10173" y="20160"/>
                        <a:pt x="8013" y="25920"/>
                        <a:pt x="13053" y="30240"/>
                      </a:cubicBezTo>
                      <a:cubicBezTo>
                        <a:pt x="16653" y="33840"/>
                        <a:pt x="20253" y="33120"/>
                        <a:pt x="29613" y="27360"/>
                      </a:cubicBezTo>
                      <a:cubicBezTo>
                        <a:pt x="40413" y="20880"/>
                        <a:pt x="47613" y="17280"/>
                        <a:pt x="55533" y="25200"/>
                      </a:cubicBezTo>
                      <a:cubicBezTo>
                        <a:pt x="63453" y="32400"/>
                        <a:pt x="64893" y="42480"/>
                        <a:pt x="54093" y="54000"/>
                      </a:cubicBezTo>
                      <a:cubicBezTo>
                        <a:pt x="46893" y="59760"/>
                        <a:pt x="40413" y="64080"/>
                        <a:pt x="35373" y="6624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23" name="Vrije vorm: vorm 22">
                <a:extLst>
                  <a:ext uri="{FF2B5EF4-FFF2-40B4-BE49-F238E27FC236}">
                    <a16:creationId xmlns:a16="http://schemas.microsoft.com/office/drawing/2014/main" id="{D9762F2C-1BCE-3650-36B8-822C61DEBA1C}"/>
                  </a:ext>
                </a:extLst>
              </p:cNvPr>
              <p:cNvSpPr/>
              <p:nvPr/>
            </p:nvSpPr>
            <p:spPr>
              <a:xfrm>
                <a:off x="7466669" y="3300191"/>
                <a:ext cx="240064" cy="314208"/>
              </a:xfrm>
              <a:custGeom>
                <a:avLst/>
                <a:gdLst>
                  <a:gd name="connsiteX0" fmla="*/ 164352 w 240064"/>
                  <a:gd name="connsiteY0" fmla="*/ 314208 h 314208"/>
                  <a:gd name="connsiteX1" fmla="*/ 144192 w 240064"/>
                  <a:gd name="connsiteY1" fmla="*/ 312048 h 314208"/>
                  <a:gd name="connsiteX2" fmla="*/ 32592 w 240064"/>
                  <a:gd name="connsiteY2" fmla="*/ 211968 h 314208"/>
                  <a:gd name="connsiteX3" fmla="*/ 7392 w 240064"/>
                  <a:gd name="connsiteY3" fmla="*/ 64368 h 314208"/>
                  <a:gd name="connsiteX4" fmla="*/ 71472 w 240064"/>
                  <a:gd name="connsiteY4" fmla="*/ 1728 h 314208"/>
                  <a:gd name="connsiteX5" fmla="*/ 95232 w 240064"/>
                  <a:gd name="connsiteY5" fmla="*/ 3888 h 314208"/>
                  <a:gd name="connsiteX6" fmla="*/ 129072 w 240064"/>
                  <a:gd name="connsiteY6" fmla="*/ 62208 h 314208"/>
                  <a:gd name="connsiteX7" fmla="*/ 99552 w 240064"/>
                  <a:gd name="connsiteY7" fmla="*/ 119808 h 314208"/>
                  <a:gd name="connsiteX8" fmla="*/ 98112 w 240064"/>
                  <a:gd name="connsiteY8" fmla="*/ 120528 h 314208"/>
                  <a:gd name="connsiteX9" fmla="*/ 84432 w 240064"/>
                  <a:gd name="connsiteY9" fmla="*/ 145008 h 314208"/>
                  <a:gd name="connsiteX10" fmla="*/ 85872 w 240064"/>
                  <a:gd name="connsiteY10" fmla="*/ 151488 h 314208"/>
                  <a:gd name="connsiteX11" fmla="*/ 116112 w 240064"/>
                  <a:gd name="connsiteY11" fmla="*/ 203328 h 314208"/>
                  <a:gd name="connsiteX12" fmla="*/ 144192 w 240064"/>
                  <a:gd name="connsiteY12" fmla="*/ 205488 h 314208"/>
                  <a:gd name="connsiteX13" fmla="*/ 144912 w 240064"/>
                  <a:gd name="connsiteY13" fmla="*/ 204768 h 314208"/>
                  <a:gd name="connsiteX14" fmla="*/ 209712 w 240064"/>
                  <a:gd name="connsiteY14" fmla="*/ 210528 h 314208"/>
                  <a:gd name="connsiteX15" fmla="*/ 239952 w 240064"/>
                  <a:gd name="connsiteY15" fmla="*/ 269568 h 314208"/>
                  <a:gd name="connsiteX16" fmla="*/ 228432 w 240064"/>
                  <a:gd name="connsiteY16" fmla="*/ 291168 h 314208"/>
                  <a:gd name="connsiteX17" fmla="*/ 164352 w 240064"/>
                  <a:gd name="connsiteY17" fmla="*/ 314208 h 314208"/>
                  <a:gd name="connsiteX18" fmla="*/ 82272 w 240064"/>
                  <a:gd name="connsiteY18" fmla="*/ 21888 h 314208"/>
                  <a:gd name="connsiteX19" fmla="*/ 79392 w 240064"/>
                  <a:gd name="connsiteY19" fmla="*/ 22608 h 314208"/>
                  <a:gd name="connsiteX20" fmla="*/ 28272 w 240064"/>
                  <a:gd name="connsiteY20" fmla="*/ 73008 h 314208"/>
                  <a:gd name="connsiteX21" fmla="*/ 52032 w 240064"/>
                  <a:gd name="connsiteY21" fmla="*/ 201888 h 314208"/>
                  <a:gd name="connsiteX22" fmla="*/ 52032 w 240064"/>
                  <a:gd name="connsiteY22" fmla="*/ 201888 h 314208"/>
                  <a:gd name="connsiteX23" fmla="*/ 148512 w 240064"/>
                  <a:gd name="connsiteY23" fmla="*/ 291168 h 314208"/>
                  <a:gd name="connsiteX24" fmla="*/ 217632 w 240064"/>
                  <a:gd name="connsiteY24" fmla="*/ 274608 h 314208"/>
                  <a:gd name="connsiteX25" fmla="*/ 220512 w 240064"/>
                  <a:gd name="connsiteY25" fmla="*/ 268848 h 314208"/>
                  <a:gd name="connsiteX26" fmla="*/ 196032 w 240064"/>
                  <a:gd name="connsiteY26" fmla="*/ 225648 h 314208"/>
                  <a:gd name="connsiteX27" fmla="*/ 158592 w 240064"/>
                  <a:gd name="connsiteY27" fmla="*/ 223488 h 314208"/>
                  <a:gd name="connsiteX28" fmla="*/ 103152 w 240064"/>
                  <a:gd name="connsiteY28" fmla="*/ 219168 h 314208"/>
                  <a:gd name="connsiteX29" fmla="*/ 67152 w 240064"/>
                  <a:gd name="connsiteY29" fmla="*/ 157968 h 314208"/>
                  <a:gd name="connsiteX30" fmla="*/ 64992 w 240064"/>
                  <a:gd name="connsiteY30" fmla="*/ 149328 h 314208"/>
                  <a:gd name="connsiteX31" fmla="*/ 91632 w 240064"/>
                  <a:gd name="connsiteY31" fmla="*/ 100368 h 314208"/>
                  <a:gd name="connsiteX32" fmla="*/ 110352 w 240064"/>
                  <a:gd name="connsiteY32" fmla="*/ 67968 h 314208"/>
                  <a:gd name="connsiteX33" fmla="*/ 86592 w 240064"/>
                  <a:gd name="connsiteY33" fmla="*/ 23328 h 314208"/>
                  <a:gd name="connsiteX34" fmla="*/ 82272 w 240064"/>
                  <a:gd name="connsiteY34" fmla="*/ 21888 h 31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0064" h="314208">
                    <a:moveTo>
                      <a:pt x="164352" y="314208"/>
                    </a:moveTo>
                    <a:cubicBezTo>
                      <a:pt x="157872" y="314208"/>
                      <a:pt x="151392" y="313488"/>
                      <a:pt x="144192" y="312048"/>
                    </a:cubicBezTo>
                    <a:cubicBezTo>
                      <a:pt x="102432" y="304128"/>
                      <a:pt x="64272" y="270288"/>
                      <a:pt x="32592" y="211968"/>
                    </a:cubicBezTo>
                    <a:cubicBezTo>
                      <a:pt x="192" y="154368"/>
                      <a:pt x="-7728" y="104688"/>
                      <a:pt x="7392" y="64368"/>
                    </a:cubicBezTo>
                    <a:cubicBezTo>
                      <a:pt x="25392" y="17568"/>
                      <a:pt x="69312" y="2448"/>
                      <a:pt x="71472" y="1728"/>
                    </a:cubicBezTo>
                    <a:cubicBezTo>
                      <a:pt x="79392" y="-1152"/>
                      <a:pt x="88032" y="-432"/>
                      <a:pt x="95232" y="3888"/>
                    </a:cubicBezTo>
                    <a:cubicBezTo>
                      <a:pt x="117552" y="16128"/>
                      <a:pt x="128352" y="57168"/>
                      <a:pt x="129072" y="62208"/>
                    </a:cubicBezTo>
                    <a:cubicBezTo>
                      <a:pt x="137712" y="91008"/>
                      <a:pt x="113232" y="112608"/>
                      <a:pt x="99552" y="119808"/>
                    </a:cubicBezTo>
                    <a:lnTo>
                      <a:pt x="98112" y="120528"/>
                    </a:lnTo>
                    <a:cubicBezTo>
                      <a:pt x="85872" y="124848"/>
                      <a:pt x="82272" y="132768"/>
                      <a:pt x="84432" y="145008"/>
                    </a:cubicBezTo>
                    <a:cubicBezTo>
                      <a:pt x="85152" y="147168"/>
                      <a:pt x="85152" y="149328"/>
                      <a:pt x="85872" y="151488"/>
                    </a:cubicBezTo>
                    <a:cubicBezTo>
                      <a:pt x="95952" y="184608"/>
                      <a:pt x="116112" y="203328"/>
                      <a:pt x="116112" y="203328"/>
                    </a:cubicBezTo>
                    <a:cubicBezTo>
                      <a:pt x="125472" y="212688"/>
                      <a:pt x="134112" y="213408"/>
                      <a:pt x="144192" y="205488"/>
                    </a:cubicBezTo>
                    <a:lnTo>
                      <a:pt x="144912" y="204768"/>
                    </a:lnTo>
                    <a:cubicBezTo>
                      <a:pt x="158592" y="196848"/>
                      <a:pt x="189552" y="187488"/>
                      <a:pt x="209712" y="210528"/>
                    </a:cubicBezTo>
                    <a:cubicBezTo>
                      <a:pt x="212592" y="213408"/>
                      <a:pt x="242112" y="244368"/>
                      <a:pt x="239952" y="269568"/>
                    </a:cubicBezTo>
                    <a:cubicBezTo>
                      <a:pt x="239232" y="278208"/>
                      <a:pt x="235632" y="285408"/>
                      <a:pt x="228432" y="291168"/>
                    </a:cubicBezTo>
                    <a:cubicBezTo>
                      <a:pt x="230592" y="292608"/>
                      <a:pt x="203232" y="314208"/>
                      <a:pt x="164352" y="314208"/>
                    </a:cubicBezTo>
                    <a:close/>
                    <a:moveTo>
                      <a:pt x="82272" y="21888"/>
                    </a:moveTo>
                    <a:cubicBezTo>
                      <a:pt x="81552" y="21888"/>
                      <a:pt x="80832" y="21888"/>
                      <a:pt x="79392" y="22608"/>
                    </a:cubicBezTo>
                    <a:cubicBezTo>
                      <a:pt x="78672" y="22608"/>
                      <a:pt x="42672" y="35568"/>
                      <a:pt x="28272" y="73008"/>
                    </a:cubicBezTo>
                    <a:cubicBezTo>
                      <a:pt x="15312" y="106848"/>
                      <a:pt x="23232" y="150048"/>
                      <a:pt x="52032" y="201888"/>
                    </a:cubicBezTo>
                    <a:lnTo>
                      <a:pt x="52032" y="201888"/>
                    </a:lnTo>
                    <a:cubicBezTo>
                      <a:pt x="80832" y="253728"/>
                      <a:pt x="113232" y="283968"/>
                      <a:pt x="148512" y="291168"/>
                    </a:cubicBezTo>
                    <a:cubicBezTo>
                      <a:pt x="187392" y="299088"/>
                      <a:pt x="217632" y="275328"/>
                      <a:pt x="217632" y="274608"/>
                    </a:cubicBezTo>
                    <a:cubicBezTo>
                      <a:pt x="219792" y="273168"/>
                      <a:pt x="220512" y="271008"/>
                      <a:pt x="220512" y="268848"/>
                    </a:cubicBezTo>
                    <a:cubicBezTo>
                      <a:pt x="221232" y="257328"/>
                      <a:pt x="206832" y="236448"/>
                      <a:pt x="196032" y="225648"/>
                    </a:cubicBezTo>
                    <a:cubicBezTo>
                      <a:pt x="183072" y="211248"/>
                      <a:pt x="162192" y="221328"/>
                      <a:pt x="158592" y="223488"/>
                    </a:cubicBezTo>
                    <a:cubicBezTo>
                      <a:pt x="139872" y="237168"/>
                      <a:pt x="119712" y="235728"/>
                      <a:pt x="103152" y="219168"/>
                    </a:cubicBezTo>
                    <a:cubicBezTo>
                      <a:pt x="102432" y="218448"/>
                      <a:pt x="78672" y="196848"/>
                      <a:pt x="67152" y="157968"/>
                    </a:cubicBezTo>
                    <a:cubicBezTo>
                      <a:pt x="66432" y="155088"/>
                      <a:pt x="65712" y="152208"/>
                      <a:pt x="64992" y="149328"/>
                    </a:cubicBezTo>
                    <a:cubicBezTo>
                      <a:pt x="59952" y="126288"/>
                      <a:pt x="70032" y="108288"/>
                      <a:pt x="91632" y="100368"/>
                    </a:cubicBezTo>
                    <a:cubicBezTo>
                      <a:pt x="95232" y="98208"/>
                      <a:pt x="115392" y="86688"/>
                      <a:pt x="110352" y="67968"/>
                    </a:cubicBezTo>
                    <a:cubicBezTo>
                      <a:pt x="106752" y="52128"/>
                      <a:pt x="96672" y="29088"/>
                      <a:pt x="86592" y="23328"/>
                    </a:cubicBezTo>
                    <a:cubicBezTo>
                      <a:pt x="84432" y="22608"/>
                      <a:pt x="83712" y="21888"/>
                      <a:pt x="82272" y="21888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4B4EC873-E84C-9716-3CD0-E8D9C0098848}"/>
                </a:ext>
              </a:extLst>
            </p:cNvPr>
            <p:cNvGrpSpPr/>
            <p:nvPr/>
          </p:nvGrpSpPr>
          <p:grpSpPr>
            <a:xfrm>
              <a:off x="7583501" y="1778400"/>
              <a:ext cx="1160406" cy="1566820"/>
              <a:chOff x="7583501" y="1778400"/>
              <a:chExt cx="1160406" cy="1566820"/>
            </a:xfrm>
          </p:grpSpPr>
          <p:sp>
            <p:nvSpPr>
              <p:cNvPr id="10" name="Vrije vorm: vorm 9">
                <a:extLst>
                  <a:ext uri="{FF2B5EF4-FFF2-40B4-BE49-F238E27FC236}">
                    <a16:creationId xmlns:a16="http://schemas.microsoft.com/office/drawing/2014/main" id="{20B0CC29-7EF5-2889-2EEE-8650B58D93F4}"/>
                  </a:ext>
                </a:extLst>
              </p:cNvPr>
              <p:cNvSpPr/>
              <p:nvPr/>
            </p:nvSpPr>
            <p:spPr>
              <a:xfrm>
                <a:off x="7583501" y="1778400"/>
                <a:ext cx="1160406" cy="1566820"/>
              </a:xfrm>
              <a:custGeom>
                <a:avLst/>
                <a:gdLst>
                  <a:gd name="connsiteX0" fmla="*/ 669600 w 1160406"/>
                  <a:gd name="connsiteY0" fmla="*/ 144720 h 1566820"/>
                  <a:gd name="connsiteX1" fmla="*/ 658800 w 1160406"/>
                  <a:gd name="connsiteY1" fmla="*/ 156240 h 1566820"/>
                  <a:gd name="connsiteX2" fmla="*/ 660240 w 1160406"/>
                  <a:gd name="connsiteY2" fmla="*/ 171360 h 1566820"/>
                  <a:gd name="connsiteX3" fmla="*/ 660240 w 1160406"/>
                  <a:gd name="connsiteY3" fmla="*/ 171360 h 1566820"/>
                  <a:gd name="connsiteX4" fmla="*/ 703440 w 1160406"/>
                  <a:gd name="connsiteY4" fmla="*/ 231120 h 1566820"/>
                  <a:gd name="connsiteX5" fmla="*/ 707760 w 1160406"/>
                  <a:gd name="connsiteY5" fmla="*/ 236160 h 1566820"/>
                  <a:gd name="connsiteX6" fmla="*/ 727200 w 1160406"/>
                  <a:gd name="connsiteY6" fmla="*/ 267840 h 1566820"/>
                  <a:gd name="connsiteX7" fmla="*/ 719280 w 1160406"/>
                  <a:gd name="connsiteY7" fmla="*/ 385200 h 1566820"/>
                  <a:gd name="connsiteX8" fmla="*/ 632880 w 1160406"/>
                  <a:gd name="connsiteY8" fmla="*/ 465120 h 1566820"/>
                  <a:gd name="connsiteX9" fmla="*/ 515520 w 1160406"/>
                  <a:gd name="connsiteY9" fmla="*/ 471600 h 1566820"/>
                  <a:gd name="connsiteX10" fmla="*/ 426240 w 1160406"/>
                  <a:gd name="connsiteY10" fmla="*/ 396000 h 1566820"/>
                  <a:gd name="connsiteX11" fmla="*/ 416880 w 1160406"/>
                  <a:gd name="connsiteY11" fmla="*/ 360720 h 1566820"/>
                  <a:gd name="connsiteX12" fmla="*/ 416160 w 1160406"/>
                  <a:gd name="connsiteY12" fmla="*/ 354240 h 1566820"/>
                  <a:gd name="connsiteX13" fmla="*/ 403200 w 1160406"/>
                  <a:gd name="connsiteY13" fmla="*/ 282240 h 1566820"/>
                  <a:gd name="connsiteX14" fmla="*/ 393120 w 1160406"/>
                  <a:gd name="connsiteY14" fmla="*/ 270720 h 1566820"/>
                  <a:gd name="connsiteX15" fmla="*/ 377280 w 1160406"/>
                  <a:gd name="connsiteY15" fmla="*/ 270000 h 1566820"/>
                  <a:gd name="connsiteX16" fmla="*/ 0 w 1160406"/>
                  <a:gd name="connsiteY16" fmla="*/ 429120 h 1566820"/>
                  <a:gd name="connsiteX17" fmla="*/ 2160 w 1160406"/>
                  <a:gd name="connsiteY17" fmla="*/ 1083600 h 1566820"/>
                  <a:gd name="connsiteX18" fmla="*/ 387360 w 1160406"/>
                  <a:gd name="connsiteY18" fmla="*/ 1239120 h 1566820"/>
                  <a:gd name="connsiteX19" fmla="*/ 431280 w 1160406"/>
                  <a:gd name="connsiteY19" fmla="*/ 1285920 h 1566820"/>
                  <a:gd name="connsiteX20" fmla="*/ 424800 w 1160406"/>
                  <a:gd name="connsiteY20" fmla="*/ 1350000 h 1566820"/>
                  <a:gd name="connsiteX21" fmla="*/ 379440 w 1160406"/>
                  <a:gd name="connsiteY21" fmla="*/ 1415520 h 1566820"/>
                  <a:gd name="connsiteX22" fmla="*/ 375840 w 1160406"/>
                  <a:gd name="connsiteY22" fmla="*/ 1420560 h 1566820"/>
                  <a:gd name="connsiteX23" fmla="*/ 364320 w 1160406"/>
                  <a:gd name="connsiteY23" fmla="*/ 1440000 h 1566820"/>
                  <a:gd name="connsiteX24" fmla="*/ 371520 w 1160406"/>
                  <a:gd name="connsiteY24" fmla="*/ 1506960 h 1566820"/>
                  <a:gd name="connsiteX25" fmla="*/ 429120 w 1160406"/>
                  <a:gd name="connsiteY25" fmla="*/ 1558800 h 1566820"/>
                  <a:gd name="connsiteX26" fmla="*/ 506880 w 1160406"/>
                  <a:gd name="connsiteY26" fmla="*/ 1561680 h 1566820"/>
                  <a:gd name="connsiteX27" fmla="*/ 558000 w 1160406"/>
                  <a:gd name="connsiteY27" fmla="*/ 1518480 h 1566820"/>
                  <a:gd name="connsiteX28" fmla="*/ 563040 w 1160406"/>
                  <a:gd name="connsiteY28" fmla="*/ 1496880 h 1566820"/>
                  <a:gd name="connsiteX29" fmla="*/ 563760 w 1160406"/>
                  <a:gd name="connsiteY29" fmla="*/ 1491120 h 1566820"/>
                  <a:gd name="connsiteX30" fmla="*/ 576720 w 1160406"/>
                  <a:gd name="connsiteY30" fmla="*/ 1411920 h 1566820"/>
                  <a:gd name="connsiteX31" fmla="*/ 616320 w 1160406"/>
                  <a:gd name="connsiteY31" fmla="*/ 1361520 h 1566820"/>
                  <a:gd name="connsiteX32" fmla="*/ 680400 w 1160406"/>
                  <a:gd name="connsiteY32" fmla="*/ 1358640 h 1566820"/>
                  <a:gd name="connsiteX33" fmla="*/ 1021680 w 1160406"/>
                  <a:gd name="connsiteY33" fmla="*/ 1496880 h 1566820"/>
                  <a:gd name="connsiteX34" fmla="*/ 1012320 w 1160406"/>
                  <a:gd name="connsiteY34" fmla="*/ 0 h 1566820"/>
                  <a:gd name="connsiteX35" fmla="*/ 669600 w 1160406"/>
                  <a:gd name="connsiteY35" fmla="*/ 144720 h 156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60406" h="1566820">
                    <a:moveTo>
                      <a:pt x="669600" y="144720"/>
                    </a:moveTo>
                    <a:cubicBezTo>
                      <a:pt x="663120" y="147600"/>
                      <a:pt x="660240" y="153360"/>
                      <a:pt x="658800" y="156240"/>
                    </a:cubicBezTo>
                    <a:cubicBezTo>
                      <a:pt x="658080" y="159120"/>
                      <a:pt x="656640" y="164880"/>
                      <a:pt x="660240" y="171360"/>
                    </a:cubicBezTo>
                    <a:cubicBezTo>
                      <a:pt x="660240" y="171360"/>
                      <a:pt x="660240" y="171360"/>
                      <a:pt x="660240" y="171360"/>
                    </a:cubicBezTo>
                    <a:cubicBezTo>
                      <a:pt x="668880" y="185760"/>
                      <a:pt x="694080" y="218160"/>
                      <a:pt x="703440" y="231120"/>
                    </a:cubicBezTo>
                    <a:lnTo>
                      <a:pt x="707760" y="236160"/>
                    </a:lnTo>
                    <a:cubicBezTo>
                      <a:pt x="716400" y="247680"/>
                      <a:pt x="722880" y="257760"/>
                      <a:pt x="727200" y="267840"/>
                    </a:cubicBezTo>
                    <a:cubicBezTo>
                      <a:pt x="742320" y="304560"/>
                      <a:pt x="740160" y="345600"/>
                      <a:pt x="719280" y="385200"/>
                    </a:cubicBezTo>
                    <a:cubicBezTo>
                      <a:pt x="700560" y="420480"/>
                      <a:pt x="669600" y="450000"/>
                      <a:pt x="632880" y="465120"/>
                    </a:cubicBezTo>
                    <a:cubicBezTo>
                      <a:pt x="596880" y="480240"/>
                      <a:pt x="553680" y="483120"/>
                      <a:pt x="515520" y="471600"/>
                    </a:cubicBezTo>
                    <a:cubicBezTo>
                      <a:pt x="473040" y="459360"/>
                      <a:pt x="441360" y="432000"/>
                      <a:pt x="426240" y="396000"/>
                    </a:cubicBezTo>
                    <a:cubicBezTo>
                      <a:pt x="421920" y="386640"/>
                      <a:pt x="419040" y="375120"/>
                      <a:pt x="416880" y="360720"/>
                    </a:cubicBezTo>
                    <a:lnTo>
                      <a:pt x="416160" y="354240"/>
                    </a:lnTo>
                    <a:cubicBezTo>
                      <a:pt x="414000" y="339120"/>
                      <a:pt x="407520" y="298080"/>
                      <a:pt x="403200" y="282240"/>
                    </a:cubicBezTo>
                    <a:cubicBezTo>
                      <a:pt x="401040" y="275040"/>
                      <a:pt x="396000" y="271440"/>
                      <a:pt x="393120" y="270720"/>
                    </a:cubicBezTo>
                    <a:cubicBezTo>
                      <a:pt x="390240" y="269280"/>
                      <a:pt x="384480" y="267120"/>
                      <a:pt x="377280" y="270000"/>
                    </a:cubicBezTo>
                    <a:lnTo>
                      <a:pt x="0" y="429120"/>
                    </a:lnTo>
                    <a:cubicBezTo>
                      <a:pt x="79200" y="640800"/>
                      <a:pt x="79920" y="871200"/>
                      <a:pt x="2160" y="1083600"/>
                    </a:cubicBezTo>
                    <a:lnTo>
                      <a:pt x="387360" y="1239120"/>
                    </a:lnTo>
                    <a:cubicBezTo>
                      <a:pt x="408240" y="1247760"/>
                      <a:pt x="424080" y="1264320"/>
                      <a:pt x="431280" y="1285920"/>
                    </a:cubicBezTo>
                    <a:cubicBezTo>
                      <a:pt x="438480" y="1306800"/>
                      <a:pt x="436320" y="1330560"/>
                      <a:pt x="424800" y="1350000"/>
                    </a:cubicBezTo>
                    <a:cubicBezTo>
                      <a:pt x="416160" y="1365120"/>
                      <a:pt x="396720" y="1391760"/>
                      <a:pt x="379440" y="1415520"/>
                    </a:cubicBezTo>
                    <a:lnTo>
                      <a:pt x="375840" y="1420560"/>
                    </a:lnTo>
                    <a:cubicBezTo>
                      <a:pt x="368640" y="1429920"/>
                      <a:pt x="365760" y="1436400"/>
                      <a:pt x="364320" y="1440000"/>
                    </a:cubicBezTo>
                    <a:cubicBezTo>
                      <a:pt x="353520" y="1467360"/>
                      <a:pt x="363600" y="1493280"/>
                      <a:pt x="371520" y="1506960"/>
                    </a:cubicBezTo>
                    <a:cubicBezTo>
                      <a:pt x="384480" y="1530720"/>
                      <a:pt x="405360" y="1549440"/>
                      <a:pt x="429120" y="1558800"/>
                    </a:cubicBezTo>
                    <a:cubicBezTo>
                      <a:pt x="452880" y="1568160"/>
                      <a:pt x="481680" y="1569600"/>
                      <a:pt x="506880" y="1561680"/>
                    </a:cubicBezTo>
                    <a:cubicBezTo>
                      <a:pt x="521280" y="1557360"/>
                      <a:pt x="547200" y="1545120"/>
                      <a:pt x="558000" y="1518480"/>
                    </a:cubicBezTo>
                    <a:cubicBezTo>
                      <a:pt x="559440" y="1514880"/>
                      <a:pt x="561600" y="1508400"/>
                      <a:pt x="563040" y="1496880"/>
                    </a:cubicBezTo>
                    <a:lnTo>
                      <a:pt x="563760" y="1491120"/>
                    </a:lnTo>
                    <a:cubicBezTo>
                      <a:pt x="567360" y="1461600"/>
                      <a:pt x="572400" y="1429200"/>
                      <a:pt x="576720" y="1411920"/>
                    </a:cubicBezTo>
                    <a:cubicBezTo>
                      <a:pt x="581760" y="1390320"/>
                      <a:pt x="596880" y="1371600"/>
                      <a:pt x="616320" y="1361520"/>
                    </a:cubicBezTo>
                    <a:cubicBezTo>
                      <a:pt x="636480" y="1351440"/>
                      <a:pt x="659520" y="1350000"/>
                      <a:pt x="680400" y="1358640"/>
                    </a:cubicBezTo>
                    <a:lnTo>
                      <a:pt x="1021680" y="1496880"/>
                    </a:lnTo>
                    <a:cubicBezTo>
                      <a:pt x="1209600" y="1012320"/>
                      <a:pt x="1206720" y="483120"/>
                      <a:pt x="1012320" y="0"/>
                    </a:cubicBezTo>
                    <a:lnTo>
                      <a:pt x="669600" y="1447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11" name="Graphic 138">
                <a:extLst>
                  <a:ext uri="{FF2B5EF4-FFF2-40B4-BE49-F238E27FC236}">
                    <a16:creationId xmlns:a16="http://schemas.microsoft.com/office/drawing/2014/main" id="{FA12D811-1D33-FE45-99D9-BF59348507FB}"/>
                  </a:ext>
                </a:extLst>
              </p:cNvPr>
              <p:cNvGrpSpPr/>
              <p:nvPr/>
            </p:nvGrpSpPr>
            <p:grpSpPr>
              <a:xfrm>
                <a:off x="8530891" y="2229251"/>
                <a:ext cx="107409" cy="564677"/>
                <a:chOff x="7952990" y="2229251"/>
                <a:chExt cx="107409" cy="564677"/>
              </a:xfrm>
              <a:solidFill>
                <a:schemeClr val="tx1"/>
              </a:solidFill>
            </p:grpSpPr>
            <p:sp>
              <p:nvSpPr>
                <p:cNvPr id="13" name="Vrije vorm: vorm 12">
                  <a:extLst>
                    <a:ext uri="{FF2B5EF4-FFF2-40B4-BE49-F238E27FC236}">
                      <a16:creationId xmlns:a16="http://schemas.microsoft.com/office/drawing/2014/main" id="{AC52C75B-9EFC-E725-1096-D06AC722A172}"/>
                    </a:ext>
                  </a:extLst>
                </p:cNvPr>
                <p:cNvSpPr/>
                <p:nvPr/>
              </p:nvSpPr>
              <p:spPr>
                <a:xfrm>
                  <a:off x="7952990" y="2229251"/>
                  <a:ext cx="90052" cy="88298"/>
                </a:xfrm>
                <a:custGeom>
                  <a:avLst/>
                  <a:gdLst>
                    <a:gd name="connsiteX0" fmla="*/ 38290 w 90052"/>
                    <a:gd name="connsiteY0" fmla="*/ 589 h 88298"/>
                    <a:gd name="connsiteX1" fmla="*/ 89410 w 90052"/>
                    <a:gd name="connsiteY1" fmla="*/ 38029 h 88298"/>
                    <a:gd name="connsiteX2" fmla="*/ 51250 w 90052"/>
                    <a:gd name="connsiteY2" fmla="*/ 87709 h 88298"/>
                    <a:gd name="connsiteX3" fmla="*/ 850 w 90052"/>
                    <a:gd name="connsiteY3" fmla="*/ 50989 h 88298"/>
                    <a:gd name="connsiteX4" fmla="*/ 38290 w 90052"/>
                    <a:gd name="connsiteY4" fmla="*/ 589 h 88298"/>
                    <a:gd name="connsiteX5" fmla="*/ 49090 w 90052"/>
                    <a:gd name="connsiteY5" fmla="*/ 76189 h 88298"/>
                    <a:gd name="connsiteX6" fmla="*/ 80050 w 90052"/>
                    <a:gd name="connsiteY6" fmla="*/ 39469 h 88298"/>
                    <a:gd name="connsiteX7" fmla="*/ 40450 w 90052"/>
                    <a:gd name="connsiteY7" fmla="*/ 12109 h 88298"/>
                    <a:gd name="connsiteX8" fmla="*/ 9490 w 90052"/>
                    <a:gd name="connsiteY8" fmla="*/ 49549 h 88298"/>
                    <a:gd name="connsiteX9" fmla="*/ 49090 w 90052"/>
                    <a:gd name="connsiteY9" fmla="*/ 76189 h 88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052" h="88298">
                      <a:moveTo>
                        <a:pt x="38290" y="589"/>
                      </a:moveTo>
                      <a:cubicBezTo>
                        <a:pt x="63490" y="-3011"/>
                        <a:pt x="85090" y="9949"/>
                        <a:pt x="89410" y="38029"/>
                      </a:cubicBezTo>
                      <a:cubicBezTo>
                        <a:pt x="93730" y="66109"/>
                        <a:pt x="75730" y="84109"/>
                        <a:pt x="51250" y="87709"/>
                      </a:cubicBezTo>
                      <a:cubicBezTo>
                        <a:pt x="25330" y="91309"/>
                        <a:pt x="4450" y="78349"/>
                        <a:pt x="850" y="50989"/>
                      </a:cubicBezTo>
                      <a:cubicBezTo>
                        <a:pt x="-4190" y="21469"/>
                        <a:pt x="13810" y="4189"/>
                        <a:pt x="38290" y="589"/>
                      </a:cubicBezTo>
                      <a:close/>
                      <a:moveTo>
                        <a:pt x="49090" y="76189"/>
                      </a:moveTo>
                      <a:cubicBezTo>
                        <a:pt x="68530" y="73309"/>
                        <a:pt x="82930" y="60349"/>
                        <a:pt x="80050" y="39469"/>
                      </a:cubicBezTo>
                      <a:cubicBezTo>
                        <a:pt x="77170" y="17869"/>
                        <a:pt x="59170" y="9949"/>
                        <a:pt x="40450" y="12109"/>
                      </a:cubicBezTo>
                      <a:cubicBezTo>
                        <a:pt x="21730" y="14989"/>
                        <a:pt x="6610" y="27229"/>
                        <a:pt x="9490" y="49549"/>
                      </a:cubicBezTo>
                      <a:cubicBezTo>
                        <a:pt x="12370" y="71149"/>
                        <a:pt x="30370" y="78349"/>
                        <a:pt x="49090" y="7618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4" name="Vrije vorm: vorm 13">
                  <a:extLst>
                    <a:ext uri="{FF2B5EF4-FFF2-40B4-BE49-F238E27FC236}">
                      <a16:creationId xmlns:a16="http://schemas.microsoft.com/office/drawing/2014/main" id="{D0D0828C-C433-608C-5C42-05122227FE40}"/>
                    </a:ext>
                  </a:extLst>
                </p:cNvPr>
                <p:cNvSpPr/>
                <p:nvPr/>
              </p:nvSpPr>
              <p:spPr>
                <a:xfrm>
                  <a:off x="7961759" y="2334959"/>
                  <a:ext cx="64261" cy="56880"/>
                </a:xfrm>
                <a:custGeom>
                  <a:avLst/>
                  <a:gdLst>
                    <a:gd name="connsiteX0" fmla="*/ 0 w 64261"/>
                    <a:gd name="connsiteY0" fmla="*/ 5760 h 56880"/>
                    <a:gd name="connsiteX1" fmla="*/ 26640 w 64261"/>
                    <a:gd name="connsiteY1" fmla="*/ 3600 h 56880"/>
                    <a:gd name="connsiteX2" fmla="*/ 32400 w 64261"/>
                    <a:gd name="connsiteY2" fmla="*/ 2880 h 56880"/>
                    <a:gd name="connsiteX3" fmla="*/ 59760 w 64261"/>
                    <a:gd name="connsiteY3" fmla="*/ 0 h 56880"/>
                    <a:gd name="connsiteX4" fmla="*/ 61200 w 64261"/>
                    <a:gd name="connsiteY4" fmla="*/ 8640 h 56880"/>
                    <a:gd name="connsiteX5" fmla="*/ 49680 w 64261"/>
                    <a:gd name="connsiteY5" fmla="*/ 10080 h 56880"/>
                    <a:gd name="connsiteX6" fmla="*/ 49680 w 64261"/>
                    <a:gd name="connsiteY6" fmla="*/ 11520 h 56880"/>
                    <a:gd name="connsiteX7" fmla="*/ 64080 w 64261"/>
                    <a:gd name="connsiteY7" fmla="*/ 32400 h 56880"/>
                    <a:gd name="connsiteX8" fmla="*/ 43920 w 64261"/>
                    <a:gd name="connsiteY8" fmla="*/ 53280 h 56880"/>
                    <a:gd name="connsiteX9" fmla="*/ 30240 w 64261"/>
                    <a:gd name="connsiteY9" fmla="*/ 54720 h 56880"/>
                    <a:gd name="connsiteX10" fmla="*/ 3600 w 64261"/>
                    <a:gd name="connsiteY10" fmla="*/ 56880 h 56880"/>
                    <a:gd name="connsiteX11" fmla="*/ 2880 w 64261"/>
                    <a:gd name="connsiteY11" fmla="*/ 46800 h 56880"/>
                    <a:gd name="connsiteX12" fmla="*/ 28800 w 64261"/>
                    <a:gd name="connsiteY12" fmla="*/ 44640 h 56880"/>
                    <a:gd name="connsiteX13" fmla="*/ 40320 w 64261"/>
                    <a:gd name="connsiteY13" fmla="*/ 43920 h 56880"/>
                    <a:gd name="connsiteX14" fmla="*/ 54000 w 64261"/>
                    <a:gd name="connsiteY14" fmla="*/ 30240 h 56880"/>
                    <a:gd name="connsiteX15" fmla="*/ 40320 w 64261"/>
                    <a:gd name="connsiteY15" fmla="*/ 12960 h 56880"/>
                    <a:gd name="connsiteX16" fmla="*/ 26640 w 64261"/>
                    <a:gd name="connsiteY16" fmla="*/ 14400 h 56880"/>
                    <a:gd name="connsiteX17" fmla="*/ 720 w 64261"/>
                    <a:gd name="connsiteY17" fmla="*/ 16560 h 56880"/>
                    <a:gd name="connsiteX18" fmla="*/ 0 w 64261"/>
                    <a:gd name="connsiteY18" fmla="*/ 5760 h 5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261" h="56880">
                      <a:moveTo>
                        <a:pt x="0" y="5760"/>
                      </a:moveTo>
                      <a:lnTo>
                        <a:pt x="26640" y="3600"/>
                      </a:lnTo>
                      <a:lnTo>
                        <a:pt x="32400" y="2880"/>
                      </a:lnTo>
                      <a:lnTo>
                        <a:pt x="59760" y="0"/>
                      </a:lnTo>
                      <a:lnTo>
                        <a:pt x="61200" y="8640"/>
                      </a:lnTo>
                      <a:lnTo>
                        <a:pt x="49680" y="10080"/>
                      </a:lnTo>
                      <a:lnTo>
                        <a:pt x="49680" y="11520"/>
                      </a:lnTo>
                      <a:cubicBezTo>
                        <a:pt x="55440" y="15120"/>
                        <a:pt x="62640" y="21600"/>
                        <a:pt x="64080" y="32400"/>
                      </a:cubicBezTo>
                      <a:cubicBezTo>
                        <a:pt x="65520" y="45360"/>
                        <a:pt x="58320" y="51840"/>
                        <a:pt x="43920" y="53280"/>
                      </a:cubicBezTo>
                      <a:lnTo>
                        <a:pt x="30240" y="54720"/>
                      </a:lnTo>
                      <a:cubicBezTo>
                        <a:pt x="20880" y="55440"/>
                        <a:pt x="12240" y="56160"/>
                        <a:pt x="3600" y="56880"/>
                      </a:cubicBezTo>
                      <a:lnTo>
                        <a:pt x="2880" y="46800"/>
                      </a:lnTo>
                      <a:lnTo>
                        <a:pt x="28800" y="44640"/>
                      </a:lnTo>
                      <a:lnTo>
                        <a:pt x="40320" y="43920"/>
                      </a:lnTo>
                      <a:cubicBezTo>
                        <a:pt x="49680" y="43200"/>
                        <a:pt x="54720" y="39600"/>
                        <a:pt x="54000" y="30240"/>
                      </a:cubicBezTo>
                      <a:cubicBezTo>
                        <a:pt x="53280" y="22320"/>
                        <a:pt x="47520" y="16560"/>
                        <a:pt x="40320" y="12960"/>
                      </a:cubicBezTo>
                      <a:lnTo>
                        <a:pt x="26640" y="14400"/>
                      </a:lnTo>
                      <a:lnTo>
                        <a:pt x="720" y="16560"/>
                      </a:lnTo>
                      <a:lnTo>
                        <a:pt x="0" y="57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5" name="Vrije vorm: vorm 14">
                  <a:extLst>
                    <a:ext uri="{FF2B5EF4-FFF2-40B4-BE49-F238E27FC236}">
                      <a16:creationId xmlns:a16="http://schemas.microsoft.com/office/drawing/2014/main" id="{431C93EE-0B8C-29E8-81A4-4C407A61E1DA}"/>
                    </a:ext>
                  </a:extLst>
                </p:cNvPr>
                <p:cNvSpPr/>
                <p:nvPr/>
              </p:nvSpPr>
              <p:spPr>
                <a:xfrm>
                  <a:off x="7968850" y="2405481"/>
                  <a:ext cx="63510" cy="53318"/>
                </a:xfrm>
                <a:custGeom>
                  <a:avLst/>
                  <a:gdLst>
                    <a:gd name="connsiteX0" fmla="*/ 30349 w 63510"/>
                    <a:gd name="connsiteY0" fmla="*/ 52599 h 53318"/>
                    <a:gd name="connsiteX1" fmla="*/ 28189 w 63510"/>
                    <a:gd name="connsiteY1" fmla="*/ 10839 h 53318"/>
                    <a:gd name="connsiteX2" fmla="*/ 8749 w 63510"/>
                    <a:gd name="connsiteY2" fmla="*/ 34599 h 53318"/>
                    <a:gd name="connsiteX3" fmla="*/ 14509 w 63510"/>
                    <a:gd name="connsiteY3" fmla="*/ 52599 h 53318"/>
                    <a:gd name="connsiteX4" fmla="*/ 5149 w 63510"/>
                    <a:gd name="connsiteY4" fmla="*/ 53319 h 53318"/>
                    <a:gd name="connsiteX5" fmla="*/ 109 w 63510"/>
                    <a:gd name="connsiteY5" fmla="*/ 33879 h 53318"/>
                    <a:gd name="connsiteX6" fmla="*/ 30349 w 63510"/>
                    <a:gd name="connsiteY6" fmla="*/ 39 h 53318"/>
                    <a:gd name="connsiteX7" fmla="*/ 63469 w 63510"/>
                    <a:gd name="connsiteY7" fmla="*/ 25959 h 53318"/>
                    <a:gd name="connsiteX8" fmla="*/ 38989 w 63510"/>
                    <a:gd name="connsiteY8" fmla="*/ 51879 h 53318"/>
                    <a:gd name="connsiteX9" fmla="*/ 30349 w 63510"/>
                    <a:gd name="connsiteY9" fmla="*/ 52599 h 53318"/>
                    <a:gd name="connsiteX10" fmla="*/ 35389 w 63510"/>
                    <a:gd name="connsiteY10" fmla="*/ 10119 h 53318"/>
                    <a:gd name="connsiteX11" fmla="*/ 37549 w 63510"/>
                    <a:gd name="connsiteY11" fmla="*/ 43239 h 53318"/>
                    <a:gd name="connsiteX12" fmla="*/ 38269 w 63510"/>
                    <a:gd name="connsiteY12" fmla="*/ 43239 h 53318"/>
                    <a:gd name="connsiteX13" fmla="*/ 54829 w 63510"/>
                    <a:gd name="connsiteY13" fmla="*/ 26679 h 53318"/>
                    <a:gd name="connsiteX14" fmla="*/ 35389 w 63510"/>
                    <a:gd name="connsiteY14" fmla="*/ 10119 h 5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510" h="53318">
                      <a:moveTo>
                        <a:pt x="30349" y="52599"/>
                      </a:moveTo>
                      <a:lnTo>
                        <a:pt x="28189" y="10839"/>
                      </a:lnTo>
                      <a:cubicBezTo>
                        <a:pt x="15229" y="12279"/>
                        <a:pt x="8029" y="20199"/>
                        <a:pt x="8749" y="34599"/>
                      </a:cubicBezTo>
                      <a:cubicBezTo>
                        <a:pt x="8749" y="40359"/>
                        <a:pt x="10909" y="47559"/>
                        <a:pt x="14509" y="52599"/>
                      </a:cubicBezTo>
                      <a:lnTo>
                        <a:pt x="5149" y="53319"/>
                      </a:lnTo>
                      <a:cubicBezTo>
                        <a:pt x="2269" y="48999"/>
                        <a:pt x="109" y="41799"/>
                        <a:pt x="109" y="33879"/>
                      </a:cubicBezTo>
                      <a:cubicBezTo>
                        <a:pt x="-1331" y="12279"/>
                        <a:pt x="11629" y="1479"/>
                        <a:pt x="30349" y="39"/>
                      </a:cubicBezTo>
                      <a:cubicBezTo>
                        <a:pt x="48349" y="-681"/>
                        <a:pt x="62029" y="8679"/>
                        <a:pt x="63469" y="25959"/>
                      </a:cubicBezTo>
                      <a:cubicBezTo>
                        <a:pt x="64189" y="41079"/>
                        <a:pt x="55549" y="51159"/>
                        <a:pt x="38989" y="51879"/>
                      </a:cubicBezTo>
                      <a:cubicBezTo>
                        <a:pt x="34669" y="52599"/>
                        <a:pt x="32509" y="52599"/>
                        <a:pt x="30349" y="52599"/>
                      </a:cubicBezTo>
                      <a:close/>
                      <a:moveTo>
                        <a:pt x="35389" y="10119"/>
                      </a:moveTo>
                      <a:lnTo>
                        <a:pt x="37549" y="43239"/>
                      </a:lnTo>
                      <a:lnTo>
                        <a:pt x="38269" y="43239"/>
                      </a:lnTo>
                      <a:cubicBezTo>
                        <a:pt x="49789" y="42519"/>
                        <a:pt x="55549" y="36039"/>
                        <a:pt x="54829" y="26679"/>
                      </a:cubicBezTo>
                      <a:cubicBezTo>
                        <a:pt x="54109" y="17319"/>
                        <a:pt x="46189" y="10839"/>
                        <a:pt x="35389" y="10119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6" name="Vrije vorm: vorm 15">
                  <a:extLst>
                    <a:ext uri="{FF2B5EF4-FFF2-40B4-BE49-F238E27FC236}">
                      <a16:creationId xmlns:a16="http://schemas.microsoft.com/office/drawing/2014/main" id="{0CF2A504-BB61-0C7B-B7E0-6C08061D6321}"/>
                    </a:ext>
                  </a:extLst>
                </p:cNvPr>
                <p:cNvSpPr/>
                <p:nvPr/>
              </p:nvSpPr>
              <p:spPr>
                <a:xfrm>
                  <a:off x="7973280" y="2504159"/>
                  <a:ext cx="87119" cy="72720"/>
                </a:xfrm>
                <a:custGeom>
                  <a:avLst/>
                  <a:gdLst>
                    <a:gd name="connsiteX0" fmla="*/ 28080 w 87119"/>
                    <a:gd name="connsiteY0" fmla="*/ 0 h 72720"/>
                    <a:gd name="connsiteX1" fmla="*/ 57600 w 87119"/>
                    <a:gd name="connsiteY1" fmla="*/ 0 h 72720"/>
                    <a:gd name="connsiteX2" fmla="*/ 87120 w 87119"/>
                    <a:gd name="connsiteY2" fmla="*/ 0 h 72720"/>
                    <a:gd name="connsiteX3" fmla="*/ 87120 w 87119"/>
                    <a:gd name="connsiteY3" fmla="*/ 30960 h 72720"/>
                    <a:gd name="connsiteX4" fmla="*/ 43920 w 87119"/>
                    <a:gd name="connsiteY4" fmla="*/ 72720 h 72720"/>
                    <a:gd name="connsiteX5" fmla="*/ 0 w 87119"/>
                    <a:gd name="connsiteY5" fmla="*/ 27360 h 72720"/>
                    <a:gd name="connsiteX6" fmla="*/ 0 w 87119"/>
                    <a:gd name="connsiteY6" fmla="*/ 0 h 72720"/>
                    <a:gd name="connsiteX7" fmla="*/ 28080 w 87119"/>
                    <a:gd name="connsiteY7" fmla="*/ 0 h 72720"/>
                    <a:gd name="connsiteX8" fmla="*/ 7920 w 87119"/>
                    <a:gd name="connsiteY8" fmla="*/ 27360 h 72720"/>
                    <a:gd name="connsiteX9" fmla="*/ 43200 w 87119"/>
                    <a:gd name="connsiteY9" fmla="*/ 61200 h 72720"/>
                    <a:gd name="connsiteX10" fmla="*/ 77040 w 87119"/>
                    <a:gd name="connsiteY10" fmla="*/ 28800 h 72720"/>
                    <a:gd name="connsiteX11" fmla="*/ 77040 w 87119"/>
                    <a:gd name="connsiteY11" fmla="*/ 10800 h 72720"/>
                    <a:gd name="connsiteX12" fmla="*/ 54720 w 87119"/>
                    <a:gd name="connsiteY12" fmla="*/ 10800 h 72720"/>
                    <a:gd name="connsiteX13" fmla="*/ 29520 w 87119"/>
                    <a:gd name="connsiteY13" fmla="*/ 10800 h 72720"/>
                    <a:gd name="connsiteX14" fmla="*/ 7920 w 87119"/>
                    <a:gd name="connsiteY14" fmla="*/ 10800 h 72720"/>
                    <a:gd name="connsiteX15" fmla="*/ 7920 w 87119"/>
                    <a:gd name="connsiteY15" fmla="*/ 27360 h 7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119" h="72720">
                      <a:moveTo>
                        <a:pt x="28080" y="0"/>
                      </a:moveTo>
                      <a:lnTo>
                        <a:pt x="57600" y="0"/>
                      </a:lnTo>
                      <a:lnTo>
                        <a:pt x="87120" y="0"/>
                      </a:lnTo>
                      <a:cubicBezTo>
                        <a:pt x="87120" y="10800"/>
                        <a:pt x="87120" y="20160"/>
                        <a:pt x="87120" y="30960"/>
                      </a:cubicBezTo>
                      <a:cubicBezTo>
                        <a:pt x="87120" y="57600"/>
                        <a:pt x="71280" y="72720"/>
                        <a:pt x="43920" y="72720"/>
                      </a:cubicBezTo>
                      <a:cubicBezTo>
                        <a:pt x="19440" y="72720"/>
                        <a:pt x="0" y="60480"/>
                        <a:pt x="0" y="27360"/>
                      </a:cubicBezTo>
                      <a:lnTo>
                        <a:pt x="0" y="0"/>
                      </a:lnTo>
                      <a:lnTo>
                        <a:pt x="28080" y="0"/>
                      </a:lnTo>
                      <a:close/>
                      <a:moveTo>
                        <a:pt x="7920" y="27360"/>
                      </a:moveTo>
                      <a:cubicBezTo>
                        <a:pt x="7920" y="52560"/>
                        <a:pt x="23040" y="61200"/>
                        <a:pt x="43200" y="61200"/>
                      </a:cubicBezTo>
                      <a:cubicBezTo>
                        <a:pt x="64080" y="61200"/>
                        <a:pt x="77040" y="51120"/>
                        <a:pt x="77040" y="28800"/>
                      </a:cubicBezTo>
                      <a:lnTo>
                        <a:pt x="77040" y="10800"/>
                      </a:lnTo>
                      <a:lnTo>
                        <a:pt x="54720" y="10800"/>
                      </a:lnTo>
                      <a:lnTo>
                        <a:pt x="29520" y="10800"/>
                      </a:lnTo>
                      <a:lnTo>
                        <a:pt x="7920" y="10800"/>
                      </a:lnTo>
                      <a:lnTo>
                        <a:pt x="7920" y="273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7" name="Vrije vorm: vorm 16">
                  <a:extLst>
                    <a:ext uri="{FF2B5EF4-FFF2-40B4-BE49-F238E27FC236}">
                      <a16:creationId xmlns:a16="http://schemas.microsoft.com/office/drawing/2014/main" id="{23864DD0-2EFB-F7D7-DC80-D3E5C75EC375}"/>
                    </a:ext>
                  </a:extLst>
                </p:cNvPr>
                <p:cNvSpPr/>
                <p:nvPr/>
              </p:nvSpPr>
              <p:spPr>
                <a:xfrm>
                  <a:off x="7970400" y="2594879"/>
                  <a:ext cx="61325" cy="37440"/>
                </a:xfrm>
                <a:custGeom>
                  <a:avLst/>
                  <a:gdLst>
                    <a:gd name="connsiteX0" fmla="*/ 720 w 61325"/>
                    <a:gd name="connsiteY0" fmla="*/ 0 h 37440"/>
                    <a:gd name="connsiteX1" fmla="*/ 27360 w 61325"/>
                    <a:gd name="connsiteY1" fmla="*/ 720 h 37440"/>
                    <a:gd name="connsiteX2" fmla="*/ 33120 w 61325"/>
                    <a:gd name="connsiteY2" fmla="*/ 720 h 37440"/>
                    <a:gd name="connsiteX3" fmla="*/ 61200 w 61325"/>
                    <a:gd name="connsiteY3" fmla="*/ 2160 h 37440"/>
                    <a:gd name="connsiteX4" fmla="*/ 61200 w 61325"/>
                    <a:gd name="connsiteY4" fmla="*/ 10800 h 37440"/>
                    <a:gd name="connsiteX5" fmla="*/ 48960 w 61325"/>
                    <a:gd name="connsiteY5" fmla="*/ 10800 h 37440"/>
                    <a:gd name="connsiteX6" fmla="*/ 48960 w 61325"/>
                    <a:gd name="connsiteY6" fmla="*/ 11520 h 37440"/>
                    <a:gd name="connsiteX7" fmla="*/ 61200 w 61325"/>
                    <a:gd name="connsiteY7" fmla="*/ 30960 h 37440"/>
                    <a:gd name="connsiteX8" fmla="*/ 59760 w 61325"/>
                    <a:gd name="connsiteY8" fmla="*/ 37440 h 37440"/>
                    <a:gd name="connsiteX9" fmla="*/ 49680 w 61325"/>
                    <a:gd name="connsiteY9" fmla="*/ 36000 h 37440"/>
                    <a:gd name="connsiteX10" fmla="*/ 51120 w 61325"/>
                    <a:gd name="connsiteY10" fmla="*/ 28800 h 37440"/>
                    <a:gd name="connsiteX11" fmla="*/ 36000 w 61325"/>
                    <a:gd name="connsiteY11" fmla="*/ 11520 h 37440"/>
                    <a:gd name="connsiteX12" fmla="*/ 26640 w 61325"/>
                    <a:gd name="connsiteY12" fmla="*/ 10800 h 37440"/>
                    <a:gd name="connsiteX13" fmla="*/ 0 w 61325"/>
                    <a:gd name="connsiteY13" fmla="*/ 10080 h 37440"/>
                    <a:gd name="connsiteX14" fmla="*/ 720 w 61325"/>
                    <a:gd name="connsiteY14" fmla="*/ 0 h 37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325" h="37440">
                      <a:moveTo>
                        <a:pt x="720" y="0"/>
                      </a:moveTo>
                      <a:lnTo>
                        <a:pt x="27360" y="720"/>
                      </a:lnTo>
                      <a:lnTo>
                        <a:pt x="33120" y="720"/>
                      </a:lnTo>
                      <a:lnTo>
                        <a:pt x="61200" y="2160"/>
                      </a:lnTo>
                      <a:lnTo>
                        <a:pt x="61200" y="10800"/>
                      </a:lnTo>
                      <a:lnTo>
                        <a:pt x="48960" y="10800"/>
                      </a:lnTo>
                      <a:lnTo>
                        <a:pt x="48960" y="11520"/>
                      </a:lnTo>
                      <a:cubicBezTo>
                        <a:pt x="59760" y="17280"/>
                        <a:pt x="61920" y="25200"/>
                        <a:pt x="61200" y="30960"/>
                      </a:cubicBezTo>
                      <a:cubicBezTo>
                        <a:pt x="61200" y="33120"/>
                        <a:pt x="60480" y="35280"/>
                        <a:pt x="59760" y="37440"/>
                      </a:cubicBezTo>
                      <a:lnTo>
                        <a:pt x="49680" y="36000"/>
                      </a:lnTo>
                      <a:cubicBezTo>
                        <a:pt x="50400" y="33120"/>
                        <a:pt x="50400" y="31680"/>
                        <a:pt x="51120" y="28800"/>
                      </a:cubicBezTo>
                      <a:cubicBezTo>
                        <a:pt x="51120" y="23760"/>
                        <a:pt x="49680" y="16560"/>
                        <a:pt x="36000" y="11520"/>
                      </a:cubicBezTo>
                      <a:lnTo>
                        <a:pt x="26640" y="1080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8" name="Vrije vorm: vorm 17">
                  <a:extLst>
                    <a:ext uri="{FF2B5EF4-FFF2-40B4-BE49-F238E27FC236}">
                      <a16:creationId xmlns:a16="http://schemas.microsoft.com/office/drawing/2014/main" id="{3DAF02F9-B2BF-87D0-C687-4663166CE92E}"/>
                    </a:ext>
                  </a:extLst>
                </p:cNvPr>
                <p:cNvSpPr/>
                <p:nvPr/>
              </p:nvSpPr>
              <p:spPr>
                <a:xfrm>
                  <a:off x="7968240" y="2645279"/>
                  <a:ext cx="90000" cy="18000"/>
                </a:xfrm>
                <a:custGeom>
                  <a:avLst/>
                  <a:gdLst>
                    <a:gd name="connsiteX0" fmla="*/ 720 w 90000"/>
                    <a:gd name="connsiteY0" fmla="*/ 0 h 18000"/>
                    <a:gd name="connsiteX1" fmla="*/ 27360 w 90000"/>
                    <a:gd name="connsiteY1" fmla="*/ 1440 h 18000"/>
                    <a:gd name="connsiteX2" fmla="*/ 33120 w 90000"/>
                    <a:gd name="connsiteY2" fmla="*/ 2160 h 18000"/>
                    <a:gd name="connsiteX3" fmla="*/ 60480 w 90000"/>
                    <a:gd name="connsiteY3" fmla="*/ 3600 h 18000"/>
                    <a:gd name="connsiteX4" fmla="*/ 60480 w 90000"/>
                    <a:gd name="connsiteY4" fmla="*/ 13680 h 18000"/>
                    <a:gd name="connsiteX5" fmla="*/ 32400 w 90000"/>
                    <a:gd name="connsiteY5" fmla="*/ 12240 h 18000"/>
                    <a:gd name="connsiteX6" fmla="*/ 26640 w 90000"/>
                    <a:gd name="connsiteY6" fmla="*/ 11520 h 18000"/>
                    <a:gd name="connsiteX7" fmla="*/ 0 w 90000"/>
                    <a:gd name="connsiteY7" fmla="*/ 10080 h 18000"/>
                    <a:gd name="connsiteX8" fmla="*/ 720 w 90000"/>
                    <a:gd name="connsiteY8" fmla="*/ 0 h 18000"/>
                    <a:gd name="connsiteX9" fmla="*/ 82800 w 90000"/>
                    <a:gd name="connsiteY9" fmla="*/ 2880 h 18000"/>
                    <a:gd name="connsiteX10" fmla="*/ 90000 w 90000"/>
                    <a:gd name="connsiteY10" fmla="*/ 10800 h 18000"/>
                    <a:gd name="connsiteX11" fmla="*/ 82080 w 90000"/>
                    <a:gd name="connsiteY11" fmla="*/ 18000 h 18000"/>
                    <a:gd name="connsiteX12" fmla="*/ 74880 w 90000"/>
                    <a:gd name="connsiteY12" fmla="*/ 10080 h 18000"/>
                    <a:gd name="connsiteX13" fmla="*/ 82800 w 90000"/>
                    <a:gd name="connsiteY13" fmla="*/ 2880 h 1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00" h="18000">
                      <a:moveTo>
                        <a:pt x="720" y="0"/>
                      </a:moveTo>
                      <a:lnTo>
                        <a:pt x="27360" y="1440"/>
                      </a:lnTo>
                      <a:lnTo>
                        <a:pt x="33120" y="2160"/>
                      </a:lnTo>
                      <a:lnTo>
                        <a:pt x="60480" y="3600"/>
                      </a:lnTo>
                      <a:lnTo>
                        <a:pt x="60480" y="13680"/>
                      </a:lnTo>
                      <a:lnTo>
                        <a:pt x="32400" y="12240"/>
                      </a:lnTo>
                      <a:lnTo>
                        <a:pt x="26640" y="11520"/>
                      </a:lnTo>
                      <a:lnTo>
                        <a:pt x="0" y="10080"/>
                      </a:lnTo>
                      <a:lnTo>
                        <a:pt x="720" y="0"/>
                      </a:lnTo>
                      <a:close/>
                      <a:moveTo>
                        <a:pt x="82800" y="2880"/>
                      </a:moveTo>
                      <a:cubicBezTo>
                        <a:pt x="87840" y="2880"/>
                        <a:pt x="90000" y="6480"/>
                        <a:pt x="90000" y="10800"/>
                      </a:cubicBezTo>
                      <a:cubicBezTo>
                        <a:pt x="90000" y="15120"/>
                        <a:pt x="87120" y="18000"/>
                        <a:pt x="82080" y="18000"/>
                      </a:cubicBezTo>
                      <a:cubicBezTo>
                        <a:pt x="77040" y="18000"/>
                        <a:pt x="74880" y="14400"/>
                        <a:pt x="74880" y="10080"/>
                      </a:cubicBezTo>
                      <a:cubicBezTo>
                        <a:pt x="75600" y="5040"/>
                        <a:pt x="77760" y="2160"/>
                        <a:pt x="82800" y="28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19" name="Vrije vorm: vorm 18">
                  <a:extLst>
                    <a:ext uri="{FF2B5EF4-FFF2-40B4-BE49-F238E27FC236}">
                      <a16:creationId xmlns:a16="http://schemas.microsoft.com/office/drawing/2014/main" id="{B909D15E-C4BB-429E-688C-005D22936A4F}"/>
                    </a:ext>
                  </a:extLst>
                </p:cNvPr>
                <p:cNvSpPr/>
                <p:nvPr/>
              </p:nvSpPr>
              <p:spPr>
                <a:xfrm>
                  <a:off x="7963919" y="2676240"/>
                  <a:ext cx="64080" cy="56879"/>
                </a:xfrm>
                <a:custGeom>
                  <a:avLst/>
                  <a:gdLst>
                    <a:gd name="connsiteX0" fmla="*/ 1440 w 64080"/>
                    <a:gd name="connsiteY0" fmla="*/ 17280 h 56879"/>
                    <a:gd name="connsiteX1" fmla="*/ 25200 w 64080"/>
                    <a:gd name="connsiteY1" fmla="*/ 10800 h 56879"/>
                    <a:gd name="connsiteX2" fmla="*/ 36000 w 64080"/>
                    <a:gd name="connsiteY2" fmla="*/ 7920 h 56879"/>
                    <a:gd name="connsiteX3" fmla="*/ 64080 w 64080"/>
                    <a:gd name="connsiteY3" fmla="*/ 0 h 56879"/>
                    <a:gd name="connsiteX4" fmla="*/ 63360 w 64080"/>
                    <a:gd name="connsiteY4" fmla="*/ 10800 h 56879"/>
                    <a:gd name="connsiteX5" fmla="*/ 31680 w 64080"/>
                    <a:gd name="connsiteY5" fmla="*/ 18720 h 56879"/>
                    <a:gd name="connsiteX6" fmla="*/ 11520 w 64080"/>
                    <a:gd name="connsiteY6" fmla="*/ 23760 h 56879"/>
                    <a:gd name="connsiteX7" fmla="*/ 11520 w 64080"/>
                    <a:gd name="connsiteY7" fmla="*/ 24480 h 56879"/>
                    <a:gd name="connsiteX8" fmla="*/ 30240 w 64080"/>
                    <a:gd name="connsiteY8" fmla="*/ 33120 h 56879"/>
                    <a:gd name="connsiteX9" fmla="*/ 59040 w 64080"/>
                    <a:gd name="connsiteY9" fmla="*/ 46080 h 56879"/>
                    <a:gd name="connsiteX10" fmla="*/ 58320 w 64080"/>
                    <a:gd name="connsiteY10" fmla="*/ 56880 h 56879"/>
                    <a:gd name="connsiteX11" fmla="*/ 32400 w 64080"/>
                    <a:gd name="connsiteY11" fmla="*/ 44640 h 56879"/>
                    <a:gd name="connsiteX12" fmla="*/ 21600 w 64080"/>
                    <a:gd name="connsiteY12" fmla="*/ 39600 h 56879"/>
                    <a:gd name="connsiteX13" fmla="*/ 0 w 64080"/>
                    <a:gd name="connsiteY13" fmla="*/ 29520 h 56879"/>
                    <a:gd name="connsiteX14" fmla="*/ 1440 w 64080"/>
                    <a:gd name="connsiteY14" fmla="*/ 17280 h 5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080" h="56879">
                      <a:moveTo>
                        <a:pt x="1440" y="17280"/>
                      </a:moveTo>
                      <a:cubicBezTo>
                        <a:pt x="9360" y="15120"/>
                        <a:pt x="17280" y="12960"/>
                        <a:pt x="25200" y="10800"/>
                      </a:cubicBezTo>
                      <a:lnTo>
                        <a:pt x="36000" y="7920"/>
                      </a:lnTo>
                      <a:lnTo>
                        <a:pt x="64080" y="0"/>
                      </a:lnTo>
                      <a:lnTo>
                        <a:pt x="63360" y="10800"/>
                      </a:lnTo>
                      <a:cubicBezTo>
                        <a:pt x="52560" y="13680"/>
                        <a:pt x="42480" y="15840"/>
                        <a:pt x="31680" y="18720"/>
                      </a:cubicBezTo>
                      <a:lnTo>
                        <a:pt x="11520" y="23760"/>
                      </a:lnTo>
                      <a:lnTo>
                        <a:pt x="11520" y="24480"/>
                      </a:lnTo>
                      <a:lnTo>
                        <a:pt x="30240" y="33120"/>
                      </a:lnTo>
                      <a:cubicBezTo>
                        <a:pt x="40320" y="37440"/>
                        <a:pt x="49680" y="41760"/>
                        <a:pt x="59040" y="46080"/>
                      </a:cubicBezTo>
                      <a:lnTo>
                        <a:pt x="58320" y="56880"/>
                      </a:lnTo>
                      <a:cubicBezTo>
                        <a:pt x="49680" y="52560"/>
                        <a:pt x="41040" y="48240"/>
                        <a:pt x="32400" y="44640"/>
                      </a:cubicBezTo>
                      <a:lnTo>
                        <a:pt x="21600" y="39600"/>
                      </a:lnTo>
                      <a:cubicBezTo>
                        <a:pt x="14400" y="36000"/>
                        <a:pt x="7200" y="32400"/>
                        <a:pt x="0" y="29520"/>
                      </a:cubicBezTo>
                      <a:lnTo>
                        <a:pt x="1440" y="1728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20" name="Vrije vorm: vorm 19">
                  <a:extLst>
                    <a:ext uri="{FF2B5EF4-FFF2-40B4-BE49-F238E27FC236}">
                      <a16:creationId xmlns:a16="http://schemas.microsoft.com/office/drawing/2014/main" id="{A430757C-069B-0DDF-20DB-944337AC178D}"/>
                    </a:ext>
                  </a:extLst>
                </p:cNvPr>
                <p:cNvSpPr/>
                <p:nvPr/>
              </p:nvSpPr>
              <p:spPr>
                <a:xfrm>
                  <a:off x="7955250" y="2739782"/>
                  <a:ext cx="64950" cy="54145"/>
                </a:xfrm>
                <a:custGeom>
                  <a:avLst/>
                  <a:gdLst>
                    <a:gd name="connsiteX0" fmla="*/ 28109 w 64950"/>
                    <a:gd name="connsiteY0" fmla="*/ 51657 h 54145"/>
                    <a:gd name="connsiteX1" fmla="*/ 33149 w 64950"/>
                    <a:gd name="connsiteY1" fmla="*/ 9897 h 54145"/>
                    <a:gd name="connsiteX2" fmla="*/ 9389 w 64950"/>
                    <a:gd name="connsiteY2" fmla="*/ 30057 h 54145"/>
                    <a:gd name="connsiteX3" fmla="*/ 11549 w 64950"/>
                    <a:gd name="connsiteY3" fmla="*/ 48777 h 54145"/>
                    <a:gd name="connsiteX4" fmla="*/ 2189 w 64950"/>
                    <a:gd name="connsiteY4" fmla="*/ 48057 h 54145"/>
                    <a:gd name="connsiteX5" fmla="*/ 749 w 64950"/>
                    <a:gd name="connsiteY5" fmla="*/ 27897 h 54145"/>
                    <a:gd name="connsiteX6" fmla="*/ 36749 w 64950"/>
                    <a:gd name="connsiteY6" fmla="*/ 537 h 54145"/>
                    <a:gd name="connsiteX7" fmla="*/ 64829 w 64950"/>
                    <a:gd name="connsiteY7" fmla="*/ 32217 h 54145"/>
                    <a:gd name="connsiteX8" fmla="*/ 36029 w 64950"/>
                    <a:gd name="connsiteY8" fmla="*/ 53817 h 54145"/>
                    <a:gd name="connsiteX9" fmla="*/ 28109 w 64950"/>
                    <a:gd name="connsiteY9" fmla="*/ 51657 h 54145"/>
                    <a:gd name="connsiteX10" fmla="*/ 40349 w 64950"/>
                    <a:gd name="connsiteY10" fmla="*/ 11337 h 54145"/>
                    <a:gd name="connsiteX11" fmla="*/ 36749 w 64950"/>
                    <a:gd name="connsiteY11" fmla="*/ 44457 h 54145"/>
                    <a:gd name="connsiteX12" fmla="*/ 37469 w 64950"/>
                    <a:gd name="connsiteY12" fmla="*/ 44457 h 54145"/>
                    <a:gd name="connsiteX13" fmla="*/ 56909 w 64950"/>
                    <a:gd name="connsiteY13" fmla="*/ 31497 h 54145"/>
                    <a:gd name="connsiteX14" fmla="*/ 40349 w 64950"/>
                    <a:gd name="connsiteY14" fmla="*/ 11337 h 54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950" h="54145">
                      <a:moveTo>
                        <a:pt x="28109" y="51657"/>
                      </a:moveTo>
                      <a:lnTo>
                        <a:pt x="33149" y="9897"/>
                      </a:lnTo>
                      <a:cubicBezTo>
                        <a:pt x="20189" y="9177"/>
                        <a:pt x="11549" y="14937"/>
                        <a:pt x="9389" y="30057"/>
                      </a:cubicBezTo>
                      <a:cubicBezTo>
                        <a:pt x="8669" y="35817"/>
                        <a:pt x="9389" y="43017"/>
                        <a:pt x="11549" y="48777"/>
                      </a:cubicBezTo>
                      <a:lnTo>
                        <a:pt x="2189" y="48057"/>
                      </a:lnTo>
                      <a:cubicBezTo>
                        <a:pt x="29" y="43017"/>
                        <a:pt x="-691" y="35817"/>
                        <a:pt x="749" y="27897"/>
                      </a:cubicBezTo>
                      <a:cubicBezTo>
                        <a:pt x="3629" y="6297"/>
                        <a:pt x="18029" y="-2343"/>
                        <a:pt x="36749" y="537"/>
                      </a:cubicBezTo>
                      <a:cubicBezTo>
                        <a:pt x="54749" y="2697"/>
                        <a:pt x="66269" y="14937"/>
                        <a:pt x="64829" y="32217"/>
                      </a:cubicBezTo>
                      <a:cubicBezTo>
                        <a:pt x="62669" y="47337"/>
                        <a:pt x="52589" y="55977"/>
                        <a:pt x="36029" y="53817"/>
                      </a:cubicBezTo>
                      <a:cubicBezTo>
                        <a:pt x="32429" y="53097"/>
                        <a:pt x="30269" y="52377"/>
                        <a:pt x="28109" y="51657"/>
                      </a:cubicBezTo>
                      <a:close/>
                      <a:moveTo>
                        <a:pt x="40349" y="11337"/>
                      </a:moveTo>
                      <a:lnTo>
                        <a:pt x="36749" y="44457"/>
                      </a:lnTo>
                      <a:lnTo>
                        <a:pt x="37469" y="44457"/>
                      </a:lnTo>
                      <a:cubicBezTo>
                        <a:pt x="48989" y="45897"/>
                        <a:pt x="55469" y="40137"/>
                        <a:pt x="56909" y="31497"/>
                      </a:cubicBezTo>
                      <a:cubicBezTo>
                        <a:pt x="57629" y="20697"/>
                        <a:pt x="51149" y="13497"/>
                        <a:pt x="40349" y="11337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A8C6FADB-DE76-FD42-13A7-8D498404B11B}"/>
                  </a:ext>
                </a:extLst>
              </p:cNvPr>
              <p:cNvSpPr/>
              <p:nvPr/>
            </p:nvSpPr>
            <p:spPr>
              <a:xfrm>
                <a:off x="7781467" y="2433047"/>
                <a:ext cx="405473" cy="268392"/>
              </a:xfrm>
              <a:custGeom>
                <a:avLst/>
                <a:gdLst>
                  <a:gd name="connsiteX0" fmla="*/ 358594 w 405473"/>
                  <a:gd name="connsiteY0" fmla="*/ 99913 h 268392"/>
                  <a:gd name="connsiteX1" fmla="*/ 330514 w 405473"/>
                  <a:gd name="connsiteY1" fmla="*/ 90553 h 268392"/>
                  <a:gd name="connsiteX2" fmla="*/ 172834 w 405473"/>
                  <a:gd name="connsiteY2" fmla="*/ 4153 h 268392"/>
                  <a:gd name="connsiteX3" fmla="*/ 99394 w 405473"/>
                  <a:gd name="connsiteY3" fmla="*/ 53833 h 268392"/>
                  <a:gd name="connsiteX4" fmla="*/ 30274 w 405473"/>
                  <a:gd name="connsiteY4" fmla="*/ 86233 h 268392"/>
                  <a:gd name="connsiteX5" fmla="*/ 34 w 405473"/>
                  <a:gd name="connsiteY5" fmla="*/ 162553 h 268392"/>
                  <a:gd name="connsiteX6" fmla="*/ 19474 w 405473"/>
                  <a:gd name="connsiteY6" fmla="*/ 222313 h 268392"/>
                  <a:gd name="connsiteX7" fmla="*/ 107314 w 405473"/>
                  <a:gd name="connsiteY7" fmla="*/ 268393 h 268392"/>
                  <a:gd name="connsiteX8" fmla="*/ 316114 w 405473"/>
                  <a:gd name="connsiteY8" fmla="*/ 268393 h 268392"/>
                  <a:gd name="connsiteX9" fmla="*/ 394594 w 405473"/>
                  <a:gd name="connsiteY9" fmla="*/ 221593 h 268392"/>
                  <a:gd name="connsiteX10" fmla="*/ 358594 w 405473"/>
                  <a:gd name="connsiteY10" fmla="*/ 99913 h 268392"/>
                  <a:gd name="connsiteX11" fmla="*/ 374434 w 405473"/>
                  <a:gd name="connsiteY11" fmla="*/ 210073 h 268392"/>
                  <a:gd name="connsiteX12" fmla="*/ 316834 w 405473"/>
                  <a:gd name="connsiteY12" fmla="*/ 244633 h 268392"/>
                  <a:gd name="connsiteX13" fmla="*/ 108034 w 405473"/>
                  <a:gd name="connsiteY13" fmla="*/ 244633 h 268392"/>
                  <a:gd name="connsiteX14" fmla="*/ 40354 w 405473"/>
                  <a:gd name="connsiteY14" fmla="*/ 210073 h 268392"/>
                  <a:gd name="connsiteX15" fmla="*/ 38914 w 405473"/>
                  <a:gd name="connsiteY15" fmla="*/ 208633 h 268392"/>
                  <a:gd name="connsiteX16" fmla="*/ 23794 w 405473"/>
                  <a:gd name="connsiteY16" fmla="*/ 161833 h 268392"/>
                  <a:gd name="connsiteX17" fmla="*/ 47554 w 405473"/>
                  <a:gd name="connsiteY17" fmla="*/ 102073 h 268392"/>
                  <a:gd name="connsiteX18" fmla="*/ 106594 w 405473"/>
                  <a:gd name="connsiteY18" fmla="*/ 76873 h 268392"/>
                  <a:gd name="connsiteX19" fmla="*/ 113074 w 405473"/>
                  <a:gd name="connsiteY19" fmla="*/ 76873 h 268392"/>
                  <a:gd name="connsiteX20" fmla="*/ 116674 w 405473"/>
                  <a:gd name="connsiteY20" fmla="*/ 71833 h 268392"/>
                  <a:gd name="connsiteX21" fmla="*/ 180034 w 405473"/>
                  <a:gd name="connsiteY21" fmla="*/ 26473 h 268392"/>
                  <a:gd name="connsiteX22" fmla="*/ 261394 w 405473"/>
                  <a:gd name="connsiteY22" fmla="*/ 37993 h 268392"/>
                  <a:gd name="connsiteX23" fmla="*/ 311074 w 405473"/>
                  <a:gd name="connsiteY23" fmla="*/ 103513 h 268392"/>
                  <a:gd name="connsiteX24" fmla="*/ 313234 w 405473"/>
                  <a:gd name="connsiteY24" fmla="*/ 112153 h 268392"/>
                  <a:gd name="connsiteX25" fmla="*/ 321874 w 405473"/>
                  <a:gd name="connsiteY25" fmla="*/ 112873 h 268392"/>
                  <a:gd name="connsiteX26" fmla="*/ 348514 w 405473"/>
                  <a:gd name="connsiteY26" fmla="*/ 120793 h 268392"/>
                  <a:gd name="connsiteX27" fmla="*/ 380194 w 405473"/>
                  <a:gd name="connsiteY27" fmla="*/ 159673 h 268392"/>
                  <a:gd name="connsiteX28" fmla="*/ 374434 w 405473"/>
                  <a:gd name="connsiteY28" fmla="*/ 210073 h 26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5473" h="268392">
                    <a:moveTo>
                      <a:pt x="358594" y="99913"/>
                    </a:moveTo>
                    <a:cubicBezTo>
                      <a:pt x="349954" y="94873"/>
                      <a:pt x="340594" y="91993"/>
                      <a:pt x="330514" y="90553"/>
                    </a:cubicBezTo>
                    <a:cubicBezTo>
                      <a:pt x="308914" y="25033"/>
                      <a:pt x="239794" y="-13127"/>
                      <a:pt x="172834" y="4153"/>
                    </a:cubicBezTo>
                    <a:cubicBezTo>
                      <a:pt x="143314" y="12073"/>
                      <a:pt x="117394" y="29353"/>
                      <a:pt x="99394" y="53833"/>
                    </a:cubicBezTo>
                    <a:cubicBezTo>
                      <a:pt x="73474" y="55993"/>
                      <a:pt x="48274" y="66793"/>
                      <a:pt x="30274" y="86233"/>
                    </a:cubicBezTo>
                    <a:cubicBezTo>
                      <a:pt x="10114" y="106393"/>
                      <a:pt x="-686" y="133753"/>
                      <a:pt x="34" y="162553"/>
                    </a:cubicBezTo>
                    <a:cubicBezTo>
                      <a:pt x="754" y="198553"/>
                      <a:pt x="19474" y="222313"/>
                      <a:pt x="19474" y="222313"/>
                    </a:cubicBezTo>
                    <a:cubicBezTo>
                      <a:pt x="39634" y="251113"/>
                      <a:pt x="72754" y="268393"/>
                      <a:pt x="107314" y="268393"/>
                    </a:cubicBezTo>
                    <a:lnTo>
                      <a:pt x="316114" y="268393"/>
                    </a:lnTo>
                    <a:cubicBezTo>
                      <a:pt x="349234" y="268393"/>
                      <a:pt x="379474" y="250393"/>
                      <a:pt x="394594" y="221593"/>
                    </a:cubicBezTo>
                    <a:cubicBezTo>
                      <a:pt x="418354" y="178393"/>
                      <a:pt x="401794" y="123673"/>
                      <a:pt x="358594" y="99913"/>
                    </a:cubicBezTo>
                    <a:close/>
                    <a:moveTo>
                      <a:pt x="374434" y="210073"/>
                    </a:moveTo>
                    <a:cubicBezTo>
                      <a:pt x="362914" y="231673"/>
                      <a:pt x="340594" y="244633"/>
                      <a:pt x="316834" y="244633"/>
                    </a:cubicBezTo>
                    <a:lnTo>
                      <a:pt x="108034" y="244633"/>
                    </a:lnTo>
                    <a:cubicBezTo>
                      <a:pt x="81394" y="244633"/>
                      <a:pt x="56194" y="231673"/>
                      <a:pt x="40354" y="210073"/>
                    </a:cubicBezTo>
                    <a:lnTo>
                      <a:pt x="38914" y="208633"/>
                    </a:lnTo>
                    <a:cubicBezTo>
                      <a:pt x="29554" y="194953"/>
                      <a:pt x="23794" y="178393"/>
                      <a:pt x="23794" y="161833"/>
                    </a:cubicBezTo>
                    <a:cubicBezTo>
                      <a:pt x="23794" y="139513"/>
                      <a:pt x="31714" y="118633"/>
                      <a:pt x="47554" y="102073"/>
                    </a:cubicBezTo>
                    <a:cubicBezTo>
                      <a:pt x="63394" y="86233"/>
                      <a:pt x="84274" y="76873"/>
                      <a:pt x="106594" y="76873"/>
                    </a:cubicBezTo>
                    <a:lnTo>
                      <a:pt x="113074" y="76873"/>
                    </a:lnTo>
                    <a:lnTo>
                      <a:pt x="116674" y="71833"/>
                    </a:lnTo>
                    <a:cubicBezTo>
                      <a:pt x="131074" y="49513"/>
                      <a:pt x="154114" y="33673"/>
                      <a:pt x="180034" y="26473"/>
                    </a:cubicBezTo>
                    <a:cubicBezTo>
                      <a:pt x="208114" y="19273"/>
                      <a:pt x="236914" y="23593"/>
                      <a:pt x="261394" y="37993"/>
                    </a:cubicBezTo>
                    <a:cubicBezTo>
                      <a:pt x="285874" y="52393"/>
                      <a:pt x="303874" y="76153"/>
                      <a:pt x="311074" y="103513"/>
                    </a:cubicBezTo>
                    <a:lnTo>
                      <a:pt x="313234" y="112153"/>
                    </a:lnTo>
                    <a:lnTo>
                      <a:pt x="321874" y="112873"/>
                    </a:lnTo>
                    <a:cubicBezTo>
                      <a:pt x="331234" y="113593"/>
                      <a:pt x="340594" y="116473"/>
                      <a:pt x="348514" y="120793"/>
                    </a:cubicBezTo>
                    <a:cubicBezTo>
                      <a:pt x="363634" y="129433"/>
                      <a:pt x="375154" y="143113"/>
                      <a:pt x="380194" y="159673"/>
                    </a:cubicBezTo>
                    <a:cubicBezTo>
                      <a:pt x="384514" y="176953"/>
                      <a:pt x="382354" y="194953"/>
                      <a:pt x="374434" y="210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376" name="Groep 375">
            <a:extLst>
              <a:ext uri="{FF2B5EF4-FFF2-40B4-BE49-F238E27FC236}">
                <a16:creationId xmlns:a16="http://schemas.microsoft.com/office/drawing/2014/main" id="{8ACB633B-0CEA-F549-AE77-69A892657CED}"/>
              </a:ext>
            </a:extLst>
          </p:cNvPr>
          <p:cNvGrpSpPr/>
          <p:nvPr/>
        </p:nvGrpSpPr>
        <p:grpSpPr>
          <a:xfrm>
            <a:off x="7097501" y="661679"/>
            <a:ext cx="1476719" cy="1535940"/>
            <a:chOff x="7097501" y="661679"/>
            <a:chExt cx="1476719" cy="1535940"/>
          </a:xfrm>
        </p:grpSpPr>
        <p:sp>
          <p:nvSpPr>
            <p:cNvPr id="377" name="Vrije vorm: vorm 376">
              <a:extLst>
                <a:ext uri="{FF2B5EF4-FFF2-40B4-BE49-F238E27FC236}">
                  <a16:creationId xmlns:a16="http://schemas.microsoft.com/office/drawing/2014/main" id="{F156A194-31F9-D3D6-B7DA-0B3D6D073DC2}"/>
                </a:ext>
              </a:extLst>
            </p:cNvPr>
            <p:cNvSpPr/>
            <p:nvPr/>
          </p:nvSpPr>
          <p:spPr>
            <a:xfrm>
              <a:off x="7097501" y="661679"/>
              <a:ext cx="1476719" cy="1535940"/>
            </a:xfrm>
            <a:custGeom>
              <a:avLst/>
              <a:gdLst>
                <a:gd name="connsiteX0" fmla="*/ 267840 w 1476719"/>
                <a:gd name="connsiteY0" fmla="*/ 357840 h 1535940"/>
                <a:gd name="connsiteX1" fmla="*/ 268560 w 1476719"/>
                <a:gd name="connsiteY1" fmla="*/ 372960 h 1535940"/>
                <a:gd name="connsiteX2" fmla="*/ 280800 w 1476719"/>
                <a:gd name="connsiteY2" fmla="*/ 382320 h 1535940"/>
                <a:gd name="connsiteX3" fmla="*/ 353520 w 1476719"/>
                <a:gd name="connsiteY3" fmla="*/ 393840 h 1535940"/>
                <a:gd name="connsiteX4" fmla="*/ 360000 w 1476719"/>
                <a:gd name="connsiteY4" fmla="*/ 394560 h 1535940"/>
                <a:gd name="connsiteX5" fmla="*/ 396000 w 1476719"/>
                <a:gd name="connsiteY5" fmla="*/ 403200 h 1535940"/>
                <a:gd name="connsiteX6" fmla="*/ 396000 w 1476719"/>
                <a:gd name="connsiteY6" fmla="*/ 403200 h 1535940"/>
                <a:gd name="connsiteX7" fmla="*/ 473040 w 1476719"/>
                <a:gd name="connsiteY7" fmla="*/ 491040 h 1535940"/>
                <a:gd name="connsiteX8" fmla="*/ 468720 w 1476719"/>
                <a:gd name="connsiteY8" fmla="*/ 608400 h 1535940"/>
                <a:gd name="connsiteX9" fmla="*/ 390240 w 1476719"/>
                <a:gd name="connsiteY9" fmla="*/ 696240 h 1535940"/>
                <a:gd name="connsiteX10" fmla="*/ 273600 w 1476719"/>
                <a:gd name="connsiteY10" fmla="*/ 706320 h 1535940"/>
                <a:gd name="connsiteX11" fmla="*/ 241920 w 1476719"/>
                <a:gd name="connsiteY11" fmla="*/ 687600 h 1535940"/>
                <a:gd name="connsiteX12" fmla="*/ 236880 w 1476719"/>
                <a:gd name="connsiteY12" fmla="*/ 684000 h 1535940"/>
                <a:gd name="connsiteX13" fmla="*/ 176400 w 1476719"/>
                <a:gd name="connsiteY13" fmla="*/ 641520 h 1535940"/>
                <a:gd name="connsiteX14" fmla="*/ 161280 w 1476719"/>
                <a:gd name="connsiteY14" fmla="*/ 640080 h 1535940"/>
                <a:gd name="connsiteX15" fmla="*/ 149760 w 1476719"/>
                <a:gd name="connsiteY15" fmla="*/ 650880 h 1535940"/>
                <a:gd name="connsiteX16" fmla="*/ 0 w 1476719"/>
                <a:gd name="connsiteY16" fmla="*/ 1021680 h 1535940"/>
                <a:gd name="connsiteX17" fmla="*/ 464400 w 1476719"/>
                <a:gd name="connsiteY17" fmla="*/ 1491840 h 1535940"/>
                <a:gd name="connsiteX18" fmla="*/ 842400 w 1476719"/>
                <a:gd name="connsiteY18" fmla="*/ 1331280 h 1535940"/>
                <a:gd name="connsiteX19" fmla="*/ 906480 w 1476719"/>
                <a:gd name="connsiteY19" fmla="*/ 1332720 h 1535940"/>
                <a:gd name="connsiteX20" fmla="*/ 946800 w 1476719"/>
                <a:gd name="connsiteY20" fmla="*/ 1382400 h 1535940"/>
                <a:gd name="connsiteX21" fmla="*/ 961200 w 1476719"/>
                <a:gd name="connsiteY21" fmla="*/ 1460880 h 1535940"/>
                <a:gd name="connsiteX22" fmla="*/ 961920 w 1476719"/>
                <a:gd name="connsiteY22" fmla="*/ 1467360 h 1535940"/>
                <a:gd name="connsiteX23" fmla="*/ 966960 w 1476719"/>
                <a:gd name="connsiteY23" fmla="*/ 1488960 h 1535940"/>
                <a:gd name="connsiteX24" fmla="*/ 1018800 w 1476719"/>
                <a:gd name="connsiteY24" fmla="*/ 1531440 h 1535940"/>
                <a:gd name="connsiteX25" fmla="*/ 1096560 w 1476719"/>
                <a:gd name="connsiteY25" fmla="*/ 1527120 h 1535940"/>
                <a:gd name="connsiteX26" fmla="*/ 1153440 w 1476719"/>
                <a:gd name="connsiteY26" fmla="*/ 1473840 h 1535940"/>
                <a:gd name="connsiteX27" fmla="*/ 1159200 w 1476719"/>
                <a:gd name="connsiteY27" fmla="*/ 1406880 h 1535940"/>
                <a:gd name="connsiteX28" fmla="*/ 1147680 w 1476719"/>
                <a:gd name="connsiteY28" fmla="*/ 1388160 h 1535940"/>
                <a:gd name="connsiteX29" fmla="*/ 1144080 w 1476719"/>
                <a:gd name="connsiteY29" fmla="*/ 1383120 h 1535940"/>
                <a:gd name="connsiteX30" fmla="*/ 1097280 w 1476719"/>
                <a:gd name="connsiteY30" fmla="*/ 1318320 h 1535940"/>
                <a:gd name="connsiteX31" fmla="*/ 1090080 w 1476719"/>
                <a:gd name="connsiteY31" fmla="*/ 1254240 h 1535940"/>
                <a:gd name="connsiteX32" fmla="*/ 1133280 w 1476719"/>
                <a:gd name="connsiteY32" fmla="*/ 1206720 h 1535940"/>
                <a:gd name="connsiteX33" fmla="*/ 1476720 w 1476719"/>
                <a:gd name="connsiteY33" fmla="*/ 1060560 h 1535940"/>
                <a:gd name="connsiteX34" fmla="*/ 411840 w 1476719"/>
                <a:gd name="connsiteY34" fmla="*/ 0 h 1535940"/>
                <a:gd name="connsiteX35" fmla="*/ 267840 w 1476719"/>
                <a:gd name="connsiteY35" fmla="*/ 357840 h 153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719" h="1535940">
                  <a:moveTo>
                    <a:pt x="267840" y="357840"/>
                  </a:moveTo>
                  <a:cubicBezTo>
                    <a:pt x="264960" y="365040"/>
                    <a:pt x="267120" y="370800"/>
                    <a:pt x="268560" y="372960"/>
                  </a:cubicBezTo>
                  <a:cubicBezTo>
                    <a:pt x="270000" y="375840"/>
                    <a:pt x="273600" y="380880"/>
                    <a:pt x="280800" y="382320"/>
                  </a:cubicBezTo>
                  <a:cubicBezTo>
                    <a:pt x="297360" y="386640"/>
                    <a:pt x="338400" y="391680"/>
                    <a:pt x="353520" y="393840"/>
                  </a:cubicBezTo>
                  <a:lnTo>
                    <a:pt x="360000" y="394560"/>
                  </a:lnTo>
                  <a:cubicBezTo>
                    <a:pt x="374400" y="396720"/>
                    <a:pt x="385920" y="399600"/>
                    <a:pt x="396000" y="403200"/>
                  </a:cubicBezTo>
                  <a:cubicBezTo>
                    <a:pt x="396000" y="403200"/>
                    <a:pt x="396000" y="403200"/>
                    <a:pt x="396000" y="403200"/>
                  </a:cubicBezTo>
                  <a:cubicBezTo>
                    <a:pt x="432720" y="418320"/>
                    <a:pt x="460080" y="449280"/>
                    <a:pt x="473040" y="491040"/>
                  </a:cubicBezTo>
                  <a:cubicBezTo>
                    <a:pt x="485280" y="529200"/>
                    <a:pt x="483120" y="572400"/>
                    <a:pt x="468720" y="608400"/>
                  </a:cubicBezTo>
                  <a:cubicBezTo>
                    <a:pt x="454320" y="645120"/>
                    <a:pt x="425520" y="676800"/>
                    <a:pt x="390240" y="696240"/>
                  </a:cubicBezTo>
                  <a:cubicBezTo>
                    <a:pt x="351360" y="717120"/>
                    <a:pt x="310320" y="720720"/>
                    <a:pt x="273600" y="706320"/>
                  </a:cubicBezTo>
                  <a:cubicBezTo>
                    <a:pt x="264240" y="702720"/>
                    <a:pt x="253440" y="696240"/>
                    <a:pt x="241920" y="687600"/>
                  </a:cubicBezTo>
                  <a:lnTo>
                    <a:pt x="236880" y="684000"/>
                  </a:lnTo>
                  <a:cubicBezTo>
                    <a:pt x="224640" y="674640"/>
                    <a:pt x="191520" y="650160"/>
                    <a:pt x="176400" y="641520"/>
                  </a:cubicBezTo>
                  <a:cubicBezTo>
                    <a:pt x="169920" y="637920"/>
                    <a:pt x="164160" y="638640"/>
                    <a:pt x="161280" y="640080"/>
                  </a:cubicBezTo>
                  <a:cubicBezTo>
                    <a:pt x="158400" y="640800"/>
                    <a:pt x="152640" y="643680"/>
                    <a:pt x="149760" y="650880"/>
                  </a:cubicBezTo>
                  <a:lnTo>
                    <a:pt x="0" y="1021680"/>
                  </a:lnTo>
                  <a:cubicBezTo>
                    <a:pt x="208080" y="1117440"/>
                    <a:pt x="370800" y="1283040"/>
                    <a:pt x="464400" y="1491840"/>
                  </a:cubicBezTo>
                  <a:lnTo>
                    <a:pt x="842400" y="1331280"/>
                  </a:lnTo>
                  <a:cubicBezTo>
                    <a:pt x="863280" y="1322640"/>
                    <a:pt x="886320" y="1323360"/>
                    <a:pt x="906480" y="1332720"/>
                  </a:cubicBezTo>
                  <a:cubicBezTo>
                    <a:pt x="926640" y="1342800"/>
                    <a:pt x="941760" y="1360800"/>
                    <a:pt x="946800" y="1382400"/>
                  </a:cubicBezTo>
                  <a:cubicBezTo>
                    <a:pt x="951120" y="1399680"/>
                    <a:pt x="956160" y="1431360"/>
                    <a:pt x="961200" y="1460880"/>
                  </a:cubicBezTo>
                  <a:lnTo>
                    <a:pt x="961920" y="1467360"/>
                  </a:lnTo>
                  <a:cubicBezTo>
                    <a:pt x="964080" y="1478880"/>
                    <a:pt x="965520" y="1485360"/>
                    <a:pt x="966960" y="1488960"/>
                  </a:cubicBezTo>
                  <a:cubicBezTo>
                    <a:pt x="978480" y="1515600"/>
                    <a:pt x="1004400" y="1527120"/>
                    <a:pt x="1018800" y="1531440"/>
                  </a:cubicBezTo>
                  <a:cubicBezTo>
                    <a:pt x="1044000" y="1538640"/>
                    <a:pt x="1072800" y="1537200"/>
                    <a:pt x="1096560" y="1527120"/>
                  </a:cubicBezTo>
                  <a:cubicBezTo>
                    <a:pt x="1120320" y="1517040"/>
                    <a:pt x="1141200" y="1497600"/>
                    <a:pt x="1153440" y="1473840"/>
                  </a:cubicBezTo>
                  <a:cubicBezTo>
                    <a:pt x="1160640" y="1460160"/>
                    <a:pt x="1170720" y="1433520"/>
                    <a:pt x="1159200" y="1406880"/>
                  </a:cubicBezTo>
                  <a:cubicBezTo>
                    <a:pt x="1157760" y="1403280"/>
                    <a:pt x="1154880" y="1397520"/>
                    <a:pt x="1147680" y="1388160"/>
                  </a:cubicBezTo>
                  <a:lnTo>
                    <a:pt x="1144080" y="1383120"/>
                  </a:lnTo>
                  <a:cubicBezTo>
                    <a:pt x="1126080" y="1359360"/>
                    <a:pt x="1106640" y="1333440"/>
                    <a:pt x="1097280" y="1318320"/>
                  </a:cubicBezTo>
                  <a:cubicBezTo>
                    <a:pt x="1085760" y="1298880"/>
                    <a:pt x="1082880" y="1275840"/>
                    <a:pt x="1090080" y="1254240"/>
                  </a:cubicBezTo>
                  <a:cubicBezTo>
                    <a:pt x="1097280" y="1232640"/>
                    <a:pt x="1113120" y="1215360"/>
                    <a:pt x="1133280" y="1206720"/>
                  </a:cubicBezTo>
                  <a:lnTo>
                    <a:pt x="1476720" y="1060560"/>
                  </a:lnTo>
                  <a:cubicBezTo>
                    <a:pt x="1268640" y="581040"/>
                    <a:pt x="892080" y="205920"/>
                    <a:pt x="411840" y="0"/>
                  </a:cubicBezTo>
                  <a:lnTo>
                    <a:pt x="267840" y="357840"/>
                  </a:lnTo>
                  <a:close/>
                </a:path>
              </a:pathLst>
            </a:custGeom>
            <a:solidFill>
              <a:schemeClr val="tx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78" name="Graphic 138">
              <a:extLst>
                <a:ext uri="{FF2B5EF4-FFF2-40B4-BE49-F238E27FC236}">
                  <a16:creationId xmlns:a16="http://schemas.microsoft.com/office/drawing/2014/main" id="{2B6A2871-69C0-7529-DF28-15334B5F54E3}"/>
                </a:ext>
              </a:extLst>
            </p:cNvPr>
            <p:cNvGrpSpPr/>
            <p:nvPr/>
          </p:nvGrpSpPr>
          <p:grpSpPr>
            <a:xfrm>
              <a:off x="7590701" y="813600"/>
              <a:ext cx="838800" cy="810000"/>
              <a:chOff x="7012800" y="813600"/>
              <a:chExt cx="838800" cy="810000"/>
            </a:xfrm>
            <a:solidFill>
              <a:schemeClr val="bg1"/>
            </a:solidFill>
          </p:grpSpPr>
          <p:sp>
            <p:nvSpPr>
              <p:cNvPr id="419" name="Vrije vorm: vorm 418">
                <a:extLst>
                  <a:ext uri="{FF2B5EF4-FFF2-40B4-BE49-F238E27FC236}">
                    <a16:creationId xmlns:a16="http://schemas.microsoft.com/office/drawing/2014/main" id="{2588D637-DF34-D3A4-E88E-7DC6FF304C24}"/>
                  </a:ext>
                </a:extLst>
              </p:cNvPr>
              <p:cNvSpPr/>
              <p:nvPr/>
            </p:nvSpPr>
            <p:spPr>
              <a:xfrm>
                <a:off x="7012800" y="813600"/>
                <a:ext cx="151200" cy="146879"/>
              </a:xfrm>
              <a:custGeom>
                <a:avLst/>
                <a:gdLst>
                  <a:gd name="connsiteX0" fmla="*/ 0 w 151200"/>
                  <a:gd name="connsiteY0" fmla="*/ 102960 h 146879"/>
                  <a:gd name="connsiteX1" fmla="*/ 8640 w 151200"/>
                  <a:gd name="connsiteY1" fmla="*/ 70560 h 146879"/>
                  <a:gd name="connsiteX2" fmla="*/ 17280 w 151200"/>
                  <a:gd name="connsiteY2" fmla="*/ 38160 h 146879"/>
                  <a:gd name="connsiteX3" fmla="*/ 27360 w 151200"/>
                  <a:gd name="connsiteY3" fmla="*/ 0 h 146879"/>
                  <a:gd name="connsiteX4" fmla="*/ 46800 w 151200"/>
                  <a:gd name="connsiteY4" fmla="*/ 11520 h 146879"/>
                  <a:gd name="connsiteX5" fmla="*/ 34560 w 151200"/>
                  <a:gd name="connsiteY5" fmla="*/ 52560 h 146879"/>
                  <a:gd name="connsiteX6" fmla="*/ 23760 w 151200"/>
                  <a:gd name="connsiteY6" fmla="*/ 88560 h 146879"/>
                  <a:gd name="connsiteX7" fmla="*/ 25200 w 151200"/>
                  <a:gd name="connsiteY7" fmla="*/ 89280 h 146879"/>
                  <a:gd name="connsiteX8" fmla="*/ 51120 w 151200"/>
                  <a:gd name="connsiteY8" fmla="*/ 61200 h 146879"/>
                  <a:gd name="connsiteX9" fmla="*/ 79920 w 151200"/>
                  <a:gd name="connsiteY9" fmla="*/ 30240 h 146879"/>
                  <a:gd name="connsiteX10" fmla="*/ 98640 w 151200"/>
                  <a:gd name="connsiteY10" fmla="*/ 41040 h 146879"/>
                  <a:gd name="connsiteX11" fmla="*/ 86400 w 151200"/>
                  <a:gd name="connsiteY11" fmla="*/ 82080 h 146879"/>
                  <a:gd name="connsiteX12" fmla="*/ 75600 w 151200"/>
                  <a:gd name="connsiteY12" fmla="*/ 118800 h 146879"/>
                  <a:gd name="connsiteX13" fmla="*/ 77040 w 151200"/>
                  <a:gd name="connsiteY13" fmla="*/ 119520 h 146879"/>
                  <a:gd name="connsiteX14" fmla="*/ 102960 w 151200"/>
                  <a:gd name="connsiteY14" fmla="*/ 91440 h 146879"/>
                  <a:gd name="connsiteX15" fmla="*/ 131760 w 151200"/>
                  <a:gd name="connsiteY15" fmla="*/ 60480 h 146879"/>
                  <a:gd name="connsiteX16" fmla="*/ 151200 w 151200"/>
                  <a:gd name="connsiteY16" fmla="*/ 72000 h 146879"/>
                  <a:gd name="connsiteX17" fmla="*/ 123120 w 151200"/>
                  <a:gd name="connsiteY17" fmla="*/ 99360 h 146879"/>
                  <a:gd name="connsiteX18" fmla="*/ 99360 w 151200"/>
                  <a:gd name="connsiteY18" fmla="*/ 123120 h 146879"/>
                  <a:gd name="connsiteX19" fmla="*/ 75600 w 151200"/>
                  <a:gd name="connsiteY19" fmla="*/ 146880 h 146879"/>
                  <a:gd name="connsiteX20" fmla="*/ 54000 w 151200"/>
                  <a:gd name="connsiteY20" fmla="*/ 134640 h 146879"/>
                  <a:gd name="connsiteX21" fmla="*/ 64800 w 151200"/>
                  <a:gd name="connsiteY21" fmla="*/ 96480 h 146879"/>
                  <a:gd name="connsiteX22" fmla="*/ 74880 w 151200"/>
                  <a:gd name="connsiteY22" fmla="*/ 61920 h 146879"/>
                  <a:gd name="connsiteX23" fmla="*/ 73440 w 151200"/>
                  <a:gd name="connsiteY23" fmla="*/ 61200 h 146879"/>
                  <a:gd name="connsiteX24" fmla="*/ 48240 w 151200"/>
                  <a:gd name="connsiteY24" fmla="*/ 87120 h 146879"/>
                  <a:gd name="connsiteX25" fmla="*/ 20880 w 151200"/>
                  <a:gd name="connsiteY25" fmla="*/ 115920 h 146879"/>
                  <a:gd name="connsiteX26" fmla="*/ 0 w 151200"/>
                  <a:gd name="connsiteY26" fmla="*/ 102960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1200" h="146879">
                    <a:moveTo>
                      <a:pt x="0" y="102960"/>
                    </a:moveTo>
                    <a:cubicBezTo>
                      <a:pt x="2880" y="92880"/>
                      <a:pt x="5760" y="80640"/>
                      <a:pt x="8640" y="70560"/>
                    </a:cubicBezTo>
                    <a:lnTo>
                      <a:pt x="17280" y="38160"/>
                    </a:lnTo>
                    <a:cubicBezTo>
                      <a:pt x="20160" y="26640"/>
                      <a:pt x="23760" y="12240"/>
                      <a:pt x="27360" y="0"/>
                    </a:cubicBezTo>
                    <a:lnTo>
                      <a:pt x="46800" y="11520"/>
                    </a:lnTo>
                    <a:cubicBezTo>
                      <a:pt x="43200" y="24480"/>
                      <a:pt x="38160" y="39600"/>
                      <a:pt x="34560" y="52560"/>
                    </a:cubicBezTo>
                    <a:lnTo>
                      <a:pt x="23760" y="88560"/>
                    </a:lnTo>
                    <a:lnTo>
                      <a:pt x="25200" y="89280"/>
                    </a:lnTo>
                    <a:lnTo>
                      <a:pt x="51120" y="61200"/>
                    </a:lnTo>
                    <a:cubicBezTo>
                      <a:pt x="59760" y="51840"/>
                      <a:pt x="71280" y="39600"/>
                      <a:pt x="79920" y="30240"/>
                    </a:cubicBezTo>
                    <a:lnTo>
                      <a:pt x="98640" y="41040"/>
                    </a:lnTo>
                    <a:cubicBezTo>
                      <a:pt x="95040" y="54000"/>
                      <a:pt x="90000" y="69120"/>
                      <a:pt x="86400" y="82080"/>
                    </a:cubicBezTo>
                    <a:lnTo>
                      <a:pt x="75600" y="118800"/>
                    </a:lnTo>
                    <a:lnTo>
                      <a:pt x="77040" y="119520"/>
                    </a:lnTo>
                    <a:lnTo>
                      <a:pt x="102960" y="91440"/>
                    </a:lnTo>
                    <a:cubicBezTo>
                      <a:pt x="111600" y="82080"/>
                      <a:pt x="122400" y="69840"/>
                      <a:pt x="131760" y="60480"/>
                    </a:cubicBezTo>
                    <a:lnTo>
                      <a:pt x="151200" y="72000"/>
                    </a:lnTo>
                    <a:cubicBezTo>
                      <a:pt x="141840" y="80640"/>
                      <a:pt x="131760" y="91440"/>
                      <a:pt x="123120" y="99360"/>
                    </a:cubicBezTo>
                    <a:lnTo>
                      <a:pt x="99360" y="123120"/>
                    </a:lnTo>
                    <a:cubicBezTo>
                      <a:pt x="91440" y="130320"/>
                      <a:pt x="82800" y="139680"/>
                      <a:pt x="75600" y="146880"/>
                    </a:cubicBezTo>
                    <a:lnTo>
                      <a:pt x="54000" y="134640"/>
                    </a:lnTo>
                    <a:cubicBezTo>
                      <a:pt x="57600" y="122400"/>
                      <a:pt x="61200" y="108000"/>
                      <a:pt x="64800" y="96480"/>
                    </a:cubicBezTo>
                    <a:lnTo>
                      <a:pt x="74880" y="61920"/>
                    </a:lnTo>
                    <a:lnTo>
                      <a:pt x="73440" y="61200"/>
                    </a:lnTo>
                    <a:lnTo>
                      <a:pt x="48240" y="87120"/>
                    </a:lnTo>
                    <a:cubicBezTo>
                      <a:pt x="39600" y="96480"/>
                      <a:pt x="29520" y="107280"/>
                      <a:pt x="20880" y="115920"/>
                    </a:cubicBez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0" name="Vrije vorm: vorm 419">
                <a:extLst>
                  <a:ext uri="{FF2B5EF4-FFF2-40B4-BE49-F238E27FC236}">
                    <a16:creationId xmlns:a16="http://schemas.microsoft.com/office/drawing/2014/main" id="{2B88032E-9345-7664-7B7C-37C1E0C56E1E}"/>
                  </a:ext>
                </a:extLst>
              </p:cNvPr>
              <p:cNvSpPr/>
              <p:nvPr/>
            </p:nvSpPr>
            <p:spPr>
              <a:xfrm>
                <a:off x="7136821" y="897120"/>
                <a:ext cx="115018" cy="121219"/>
              </a:xfrm>
              <a:custGeom>
                <a:avLst/>
                <a:gdLst>
                  <a:gd name="connsiteX0" fmla="*/ 9178 w 115018"/>
                  <a:gd name="connsiteY0" fmla="*/ 53280 h 121219"/>
                  <a:gd name="connsiteX1" fmla="*/ 25738 w 115018"/>
                  <a:gd name="connsiteY1" fmla="*/ 28800 h 121219"/>
                  <a:gd name="connsiteX2" fmla="*/ 45178 w 115018"/>
                  <a:gd name="connsiteY2" fmla="*/ 0 h 121219"/>
                  <a:gd name="connsiteX3" fmla="*/ 61738 w 115018"/>
                  <a:gd name="connsiteY3" fmla="*/ 11520 h 121219"/>
                  <a:gd name="connsiteX4" fmla="*/ 42298 w 115018"/>
                  <a:gd name="connsiteY4" fmla="*/ 40320 h 121219"/>
                  <a:gd name="connsiteX5" fmla="*/ 26458 w 115018"/>
                  <a:gd name="connsiteY5" fmla="*/ 63360 h 121219"/>
                  <a:gd name="connsiteX6" fmla="*/ 30778 w 115018"/>
                  <a:gd name="connsiteY6" fmla="*/ 97200 h 121219"/>
                  <a:gd name="connsiteX7" fmla="*/ 63178 w 115018"/>
                  <a:gd name="connsiteY7" fmla="*/ 88560 h 121219"/>
                  <a:gd name="connsiteX8" fmla="*/ 79018 w 115018"/>
                  <a:gd name="connsiteY8" fmla="*/ 65520 h 121219"/>
                  <a:gd name="connsiteX9" fmla="*/ 98458 w 115018"/>
                  <a:gd name="connsiteY9" fmla="*/ 36720 h 121219"/>
                  <a:gd name="connsiteX10" fmla="*/ 115018 w 115018"/>
                  <a:gd name="connsiteY10" fmla="*/ 48240 h 121219"/>
                  <a:gd name="connsiteX11" fmla="*/ 95578 w 115018"/>
                  <a:gd name="connsiteY11" fmla="*/ 77040 h 121219"/>
                  <a:gd name="connsiteX12" fmla="*/ 79018 w 115018"/>
                  <a:gd name="connsiteY12" fmla="*/ 101520 h 121219"/>
                  <a:gd name="connsiteX13" fmla="*/ 21418 w 115018"/>
                  <a:gd name="connsiteY13" fmla="*/ 111600 h 121219"/>
                  <a:gd name="connsiteX14" fmla="*/ 9178 w 115018"/>
                  <a:gd name="connsiteY14" fmla="*/ 53280 h 12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018" h="121219">
                    <a:moveTo>
                      <a:pt x="9178" y="53280"/>
                    </a:moveTo>
                    <a:lnTo>
                      <a:pt x="25738" y="28800"/>
                    </a:lnTo>
                    <a:cubicBezTo>
                      <a:pt x="32938" y="18000"/>
                      <a:pt x="38698" y="10080"/>
                      <a:pt x="45178" y="0"/>
                    </a:cubicBezTo>
                    <a:lnTo>
                      <a:pt x="61738" y="11520"/>
                    </a:lnTo>
                    <a:lnTo>
                      <a:pt x="42298" y="40320"/>
                    </a:lnTo>
                    <a:lnTo>
                      <a:pt x="26458" y="63360"/>
                    </a:lnTo>
                    <a:cubicBezTo>
                      <a:pt x="17818" y="76320"/>
                      <a:pt x="17818" y="87840"/>
                      <a:pt x="30778" y="97200"/>
                    </a:cubicBezTo>
                    <a:cubicBezTo>
                      <a:pt x="44458" y="106560"/>
                      <a:pt x="54538" y="102240"/>
                      <a:pt x="63178" y="88560"/>
                    </a:cubicBezTo>
                    <a:lnTo>
                      <a:pt x="79018" y="65520"/>
                    </a:lnTo>
                    <a:lnTo>
                      <a:pt x="98458" y="36720"/>
                    </a:lnTo>
                    <a:lnTo>
                      <a:pt x="115018" y="48240"/>
                    </a:lnTo>
                    <a:lnTo>
                      <a:pt x="95578" y="77040"/>
                    </a:lnTo>
                    <a:cubicBezTo>
                      <a:pt x="89098" y="86400"/>
                      <a:pt x="81898" y="97200"/>
                      <a:pt x="79018" y="101520"/>
                    </a:cubicBezTo>
                    <a:cubicBezTo>
                      <a:pt x="65338" y="122400"/>
                      <a:pt x="45898" y="128160"/>
                      <a:pt x="21418" y="111600"/>
                    </a:cubicBezTo>
                    <a:cubicBezTo>
                      <a:pt x="-3782" y="93600"/>
                      <a:pt x="-5222" y="73440"/>
                      <a:pt x="9178" y="5328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1" name="Vrije vorm: vorm 420">
                <a:extLst>
                  <a:ext uri="{FF2B5EF4-FFF2-40B4-BE49-F238E27FC236}">
                    <a16:creationId xmlns:a16="http://schemas.microsoft.com/office/drawing/2014/main" id="{A8B8A556-E4C9-B818-3E4C-CD50270755AD}"/>
                  </a:ext>
                </a:extLst>
              </p:cNvPr>
              <p:cNvSpPr/>
              <p:nvPr/>
            </p:nvSpPr>
            <p:spPr>
              <a:xfrm>
                <a:off x="7212959" y="961200"/>
                <a:ext cx="111354" cy="133200"/>
              </a:xfrm>
              <a:custGeom>
                <a:avLst/>
                <a:gdLst>
                  <a:gd name="connsiteX0" fmla="*/ 67680 w 111354"/>
                  <a:gd name="connsiteY0" fmla="*/ 96480 h 133200"/>
                  <a:gd name="connsiteX1" fmla="*/ 66960 w 111354"/>
                  <a:gd name="connsiteY1" fmla="*/ 133200 h 133200"/>
                  <a:gd name="connsiteX2" fmla="*/ 48960 w 111354"/>
                  <a:gd name="connsiteY2" fmla="*/ 119520 h 133200"/>
                  <a:gd name="connsiteX3" fmla="*/ 50400 w 111354"/>
                  <a:gd name="connsiteY3" fmla="*/ 91440 h 133200"/>
                  <a:gd name="connsiteX4" fmla="*/ 51120 w 111354"/>
                  <a:gd name="connsiteY4" fmla="*/ 72720 h 133200"/>
                  <a:gd name="connsiteX5" fmla="*/ 38880 w 111354"/>
                  <a:gd name="connsiteY5" fmla="*/ 63360 h 133200"/>
                  <a:gd name="connsiteX6" fmla="*/ 36000 w 111354"/>
                  <a:gd name="connsiteY6" fmla="*/ 66960 h 133200"/>
                  <a:gd name="connsiteX7" fmla="*/ 15840 w 111354"/>
                  <a:gd name="connsiteY7" fmla="*/ 93600 h 133200"/>
                  <a:gd name="connsiteX8" fmla="*/ 0 w 111354"/>
                  <a:gd name="connsiteY8" fmla="*/ 81360 h 133200"/>
                  <a:gd name="connsiteX9" fmla="*/ 20160 w 111354"/>
                  <a:gd name="connsiteY9" fmla="*/ 54720 h 133200"/>
                  <a:gd name="connsiteX10" fmla="*/ 41040 w 111354"/>
                  <a:gd name="connsiteY10" fmla="*/ 27360 h 133200"/>
                  <a:gd name="connsiteX11" fmla="*/ 61920 w 111354"/>
                  <a:gd name="connsiteY11" fmla="*/ 0 h 133200"/>
                  <a:gd name="connsiteX12" fmla="*/ 92160 w 111354"/>
                  <a:gd name="connsiteY12" fmla="*/ 23040 h 133200"/>
                  <a:gd name="connsiteX13" fmla="*/ 104400 w 111354"/>
                  <a:gd name="connsiteY13" fmla="*/ 69120 h 133200"/>
                  <a:gd name="connsiteX14" fmla="*/ 68400 w 111354"/>
                  <a:gd name="connsiteY14" fmla="*/ 79200 h 133200"/>
                  <a:gd name="connsiteX15" fmla="*/ 67680 w 111354"/>
                  <a:gd name="connsiteY15" fmla="*/ 96480 h 133200"/>
                  <a:gd name="connsiteX16" fmla="*/ 47520 w 111354"/>
                  <a:gd name="connsiteY16" fmla="*/ 51120 h 133200"/>
                  <a:gd name="connsiteX17" fmla="*/ 59040 w 111354"/>
                  <a:gd name="connsiteY17" fmla="*/ 59760 h 133200"/>
                  <a:gd name="connsiteX18" fmla="*/ 85680 w 111354"/>
                  <a:gd name="connsiteY18" fmla="*/ 58320 h 133200"/>
                  <a:gd name="connsiteX19" fmla="*/ 80640 w 111354"/>
                  <a:gd name="connsiteY19" fmla="*/ 35280 h 133200"/>
                  <a:gd name="connsiteX20" fmla="*/ 66960 w 111354"/>
                  <a:gd name="connsiteY20" fmla="*/ 24480 h 133200"/>
                  <a:gd name="connsiteX21" fmla="*/ 54000 w 111354"/>
                  <a:gd name="connsiteY21" fmla="*/ 41760 h 133200"/>
                  <a:gd name="connsiteX22" fmla="*/ 47520 w 111354"/>
                  <a:gd name="connsiteY22" fmla="*/ 51120 h 13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354" h="133200">
                    <a:moveTo>
                      <a:pt x="67680" y="96480"/>
                    </a:moveTo>
                    <a:lnTo>
                      <a:pt x="66960" y="133200"/>
                    </a:lnTo>
                    <a:lnTo>
                      <a:pt x="48960" y="119520"/>
                    </a:lnTo>
                    <a:cubicBezTo>
                      <a:pt x="49680" y="109440"/>
                      <a:pt x="49680" y="100080"/>
                      <a:pt x="50400" y="91440"/>
                    </a:cubicBezTo>
                    <a:lnTo>
                      <a:pt x="51120" y="72720"/>
                    </a:lnTo>
                    <a:lnTo>
                      <a:pt x="38880" y="63360"/>
                    </a:lnTo>
                    <a:lnTo>
                      <a:pt x="36000" y="66960"/>
                    </a:lnTo>
                    <a:lnTo>
                      <a:pt x="15840" y="93600"/>
                    </a:lnTo>
                    <a:lnTo>
                      <a:pt x="0" y="81360"/>
                    </a:lnTo>
                    <a:lnTo>
                      <a:pt x="20160" y="54720"/>
                    </a:lnTo>
                    <a:lnTo>
                      <a:pt x="41040" y="27360"/>
                    </a:lnTo>
                    <a:lnTo>
                      <a:pt x="61920" y="0"/>
                    </a:lnTo>
                    <a:cubicBezTo>
                      <a:pt x="69120" y="5760"/>
                      <a:pt x="80640" y="13680"/>
                      <a:pt x="92160" y="23040"/>
                    </a:cubicBezTo>
                    <a:cubicBezTo>
                      <a:pt x="111600" y="38160"/>
                      <a:pt x="117360" y="51840"/>
                      <a:pt x="104400" y="69120"/>
                    </a:cubicBezTo>
                    <a:cubicBezTo>
                      <a:pt x="95760" y="80640"/>
                      <a:pt x="83520" y="86400"/>
                      <a:pt x="68400" y="79200"/>
                    </a:cubicBezTo>
                    <a:lnTo>
                      <a:pt x="67680" y="96480"/>
                    </a:lnTo>
                    <a:close/>
                    <a:moveTo>
                      <a:pt x="47520" y="51120"/>
                    </a:moveTo>
                    <a:lnTo>
                      <a:pt x="59040" y="59760"/>
                    </a:lnTo>
                    <a:cubicBezTo>
                      <a:pt x="69840" y="67680"/>
                      <a:pt x="77760" y="68400"/>
                      <a:pt x="85680" y="58320"/>
                    </a:cubicBezTo>
                    <a:cubicBezTo>
                      <a:pt x="93600" y="47520"/>
                      <a:pt x="87840" y="40320"/>
                      <a:pt x="80640" y="35280"/>
                    </a:cubicBezTo>
                    <a:lnTo>
                      <a:pt x="66960" y="24480"/>
                    </a:lnTo>
                    <a:lnTo>
                      <a:pt x="54000" y="41760"/>
                    </a:lnTo>
                    <a:lnTo>
                      <a:pt x="47520" y="51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22" name="Vrije vorm: vorm 421">
                <a:extLst>
                  <a:ext uri="{FF2B5EF4-FFF2-40B4-BE49-F238E27FC236}">
                    <a16:creationId xmlns:a16="http://schemas.microsoft.com/office/drawing/2014/main" id="{4F2754B8-5A55-28AF-128F-625237FFAFEC}"/>
                  </a:ext>
                </a:extLst>
              </p:cNvPr>
              <p:cNvSpPr/>
              <p:nvPr/>
            </p:nvSpPr>
            <p:spPr>
              <a:xfrm>
                <a:off x="7315919" y="1053268"/>
                <a:ext cx="110160" cy="104491"/>
              </a:xfrm>
              <a:custGeom>
                <a:avLst/>
                <a:gdLst>
                  <a:gd name="connsiteX0" fmla="*/ 0 w 110160"/>
                  <a:gd name="connsiteY0" fmla="*/ 64172 h 104491"/>
                  <a:gd name="connsiteX1" fmla="*/ 12960 w 110160"/>
                  <a:gd name="connsiteY1" fmla="*/ 51212 h 104491"/>
                  <a:gd name="connsiteX2" fmla="*/ 30960 w 110160"/>
                  <a:gd name="connsiteY2" fmla="*/ 78572 h 104491"/>
                  <a:gd name="connsiteX3" fmla="*/ 53280 w 110160"/>
                  <a:gd name="connsiteY3" fmla="*/ 80732 h 104491"/>
                  <a:gd name="connsiteX4" fmla="*/ 46800 w 110160"/>
                  <a:gd name="connsiteY4" fmla="*/ 52652 h 104491"/>
                  <a:gd name="connsiteX5" fmla="*/ 43920 w 110160"/>
                  <a:gd name="connsiteY5" fmla="*/ 10172 h 104491"/>
                  <a:gd name="connsiteX6" fmla="*/ 90000 w 110160"/>
                  <a:gd name="connsiteY6" fmla="*/ 10892 h 104491"/>
                  <a:gd name="connsiteX7" fmla="*/ 110160 w 110160"/>
                  <a:gd name="connsiteY7" fmla="*/ 38252 h 104491"/>
                  <a:gd name="connsiteX8" fmla="*/ 97200 w 110160"/>
                  <a:gd name="connsiteY8" fmla="*/ 51212 h 104491"/>
                  <a:gd name="connsiteX9" fmla="*/ 82080 w 110160"/>
                  <a:gd name="connsiteY9" fmla="*/ 26012 h 104491"/>
                  <a:gd name="connsiteX10" fmla="*/ 60480 w 110160"/>
                  <a:gd name="connsiteY10" fmla="*/ 23852 h 104491"/>
                  <a:gd name="connsiteX11" fmla="*/ 65520 w 110160"/>
                  <a:gd name="connsiteY11" fmla="*/ 49052 h 104491"/>
                  <a:gd name="connsiteX12" fmla="*/ 69840 w 110160"/>
                  <a:gd name="connsiteY12" fmla="*/ 93692 h 104491"/>
                  <a:gd name="connsiteX13" fmla="*/ 20880 w 110160"/>
                  <a:gd name="connsiteY13" fmla="*/ 91532 h 104491"/>
                  <a:gd name="connsiteX14" fmla="*/ 0 w 110160"/>
                  <a:gd name="connsiteY14" fmla="*/ 64172 h 104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160" h="104491">
                    <a:moveTo>
                      <a:pt x="0" y="64172"/>
                    </a:moveTo>
                    <a:lnTo>
                      <a:pt x="12960" y="51212"/>
                    </a:lnTo>
                    <a:cubicBezTo>
                      <a:pt x="16560" y="62012"/>
                      <a:pt x="23040" y="72092"/>
                      <a:pt x="30960" y="78572"/>
                    </a:cubicBezTo>
                    <a:cubicBezTo>
                      <a:pt x="38880" y="85772"/>
                      <a:pt x="47520" y="87932"/>
                      <a:pt x="53280" y="80732"/>
                    </a:cubicBezTo>
                    <a:cubicBezTo>
                      <a:pt x="59040" y="74252"/>
                      <a:pt x="54720" y="65612"/>
                      <a:pt x="46800" y="52652"/>
                    </a:cubicBezTo>
                    <a:cubicBezTo>
                      <a:pt x="36000" y="36092"/>
                      <a:pt x="32400" y="23132"/>
                      <a:pt x="43920" y="10172"/>
                    </a:cubicBezTo>
                    <a:cubicBezTo>
                      <a:pt x="55440" y="-2788"/>
                      <a:pt x="72000" y="-4228"/>
                      <a:pt x="90000" y="10892"/>
                    </a:cubicBezTo>
                    <a:cubicBezTo>
                      <a:pt x="99360" y="18812"/>
                      <a:pt x="107280" y="30332"/>
                      <a:pt x="110160" y="38252"/>
                    </a:cubicBezTo>
                    <a:lnTo>
                      <a:pt x="97200" y="51212"/>
                    </a:lnTo>
                    <a:cubicBezTo>
                      <a:pt x="94320" y="41132"/>
                      <a:pt x="87840" y="31052"/>
                      <a:pt x="82080" y="26012"/>
                    </a:cubicBezTo>
                    <a:cubicBezTo>
                      <a:pt x="74880" y="19532"/>
                      <a:pt x="66240" y="17372"/>
                      <a:pt x="60480" y="23852"/>
                    </a:cubicBezTo>
                    <a:cubicBezTo>
                      <a:pt x="55440" y="29612"/>
                      <a:pt x="57600" y="36812"/>
                      <a:pt x="65520" y="49052"/>
                    </a:cubicBezTo>
                    <a:cubicBezTo>
                      <a:pt x="79200" y="70652"/>
                      <a:pt x="80640" y="81452"/>
                      <a:pt x="69840" y="93692"/>
                    </a:cubicBezTo>
                    <a:cubicBezTo>
                      <a:pt x="57600" y="107372"/>
                      <a:pt x="41040" y="109532"/>
                      <a:pt x="20880" y="91532"/>
                    </a:cubicBezTo>
                    <a:cubicBezTo>
                      <a:pt x="12240" y="83612"/>
                      <a:pt x="3600" y="71372"/>
                      <a:pt x="0" y="6417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0" name="Vrije vorm: vorm 479">
                <a:extLst>
                  <a:ext uri="{FF2B5EF4-FFF2-40B4-BE49-F238E27FC236}">
                    <a16:creationId xmlns:a16="http://schemas.microsoft.com/office/drawing/2014/main" id="{D815AFC7-FF57-040F-D9F6-3FDD864FDC5D}"/>
                  </a:ext>
                </a:extLst>
              </p:cNvPr>
              <p:cNvSpPr/>
              <p:nvPr/>
            </p:nvSpPr>
            <p:spPr>
              <a:xfrm>
                <a:off x="7393228" y="1106639"/>
                <a:ext cx="118531" cy="118001"/>
              </a:xfrm>
              <a:custGeom>
                <a:avLst/>
                <a:gdLst>
                  <a:gd name="connsiteX0" fmla="*/ 13411 w 118531"/>
                  <a:gd name="connsiteY0" fmla="*/ 45360 h 118001"/>
                  <a:gd name="connsiteX1" fmla="*/ 33571 w 118531"/>
                  <a:gd name="connsiteY1" fmla="*/ 24480 h 118001"/>
                  <a:gd name="connsiteX2" fmla="*/ 57331 w 118531"/>
                  <a:gd name="connsiteY2" fmla="*/ 0 h 118001"/>
                  <a:gd name="connsiteX3" fmla="*/ 71731 w 118531"/>
                  <a:gd name="connsiteY3" fmla="*/ 13680 h 118001"/>
                  <a:gd name="connsiteX4" fmla="*/ 47971 w 118531"/>
                  <a:gd name="connsiteY4" fmla="*/ 38160 h 118001"/>
                  <a:gd name="connsiteX5" fmla="*/ 28531 w 118531"/>
                  <a:gd name="connsiteY5" fmla="*/ 58320 h 118001"/>
                  <a:gd name="connsiteX6" fmla="*/ 27091 w 118531"/>
                  <a:gd name="connsiteY6" fmla="*/ 92160 h 118001"/>
                  <a:gd name="connsiteX7" fmla="*/ 60931 w 118531"/>
                  <a:gd name="connsiteY7" fmla="*/ 89280 h 118001"/>
                  <a:gd name="connsiteX8" fmla="*/ 80371 w 118531"/>
                  <a:gd name="connsiteY8" fmla="*/ 69120 h 118001"/>
                  <a:gd name="connsiteX9" fmla="*/ 104131 w 118531"/>
                  <a:gd name="connsiteY9" fmla="*/ 44640 h 118001"/>
                  <a:gd name="connsiteX10" fmla="*/ 118531 w 118531"/>
                  <a:gd name="connsiteY10" fmla="*/ 58320 h 118001"/>
                  <a:gd name="connsiteX11" fmla="*/ 94771 w 118531"/>
                  <a:gd name="connsiteY11" fmla="*/ 82800 h 118001"/>
                  <a:gd name="connsiteX12" fmla="*/ 74611 w 118531"/>
                  <a:gd name="connsiteY12" fmla="*/ 103680 h 118001"/>
                  <a:gd name="connsiteX13" fmla="*/ 16291 w 118531"/>
                  <a:gd name="connsiteY13" fmla="*/ 103680 h 118001"/>
                  <a:gd name="connsiteX14" fmla="*/ 13411 w 118531"/>
                  <a:gd name="connsiteY14" fmla="*/ 45360 h 11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31" h="118001">
                    <a:moveTo>
                      <a:pt x="13411" y="45360"/>
                    </a:moveTo>
                    <a:lnTo>
                      <a:pt x="33571" y="24480"/>
                    </a:lnTo>
                    <a:cubicBezTo>
                      <a:pt x="42931" y="15120"/>
                      <a:pt x="49411" y="7920"/>
                      <a:pt x="57331" y="0"/>
                    </a:cubicBezTo>
                    <a:lnTo>
                      <a:pt x="71731" y="13680"/>
                    </a:lnTo>
                    <a:lnTo>
                      <a:pt x="47971" y="38160"/>
                    </a:lnTo>
                    <a:lnTo>
                      <a:pt x="28531" y="58320"/>
                    </a:lnTo>
                    <a:cubicBezTo>
                      <a:pt x="17011" y="69840"/>
                      <a:pt x="15571" y="80640"/>
                      <a:pt x="27091" y="92160"/>
                    </a:cubicBezTo>
                    <a:cubicBezTo>
                      <a:pt x="38611" y="103680"/>
                      <a:pt x="49411" y="100800"/>
                      <a:pt x="60931" y="89280"/>
                    </a:cubicBezTo>
                    <a:lnTo>
                      <a:pt x="80371" y="69120"/>
                    </a:lnTo>
                    <a:lnTo>
                      <a:pt x="104131" y="44640"/>
                    </a:lnTo>
                    <a:lnTo>
                      <a:pt x="118531" y="58320"/>
                    </a:lnTo>
                    <a:lnTo>
                      <a:pt x="94771" y="82800"/>
                    </a:lnTo>
                    <a:cubicBezTo>
                      <a:pt x="86851" y="90720"/>
                      <a:pt x="78211" y="100080"/>
                      <a:pt x="74611" y="103680"/>
                    </a:cubicBezTo>
                    <a:cubicBezTo>
                      <a:pt x="57331" y="121680"/>
                      <a:pt x="37171" y="123840"/>
                      <a:pt x="16291" y="103680"/>
                    </a:cubicBezTo>
                    <a:cubicBezTo>
                      <a:pt x="-6029" y="83520"/>
                      <a:pt x="-3869" y="63360"/>
                      <a:pt x="13411" y="453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1" name="Vrije vorm: vorm 480">
                <a:extLst>
                  <a:ext uri="{FF2B5EF4-FFF2-40B4-BE49-F238E27FC236}">
                    <a16:creationId xmlns:a16="http://schemas.microsoft.com/office/drawing/2014/main" id="{72EE54B1-4647-4F92-08CE-D5F46A77EB49}"/>
                  </a:ext>
                </a:extLst>
              </p:cNvPr>
              <p:cNvSpPr/>
              <p:nvPr/>
            </p:nvSpPr>
            <p:spPr>
              <a:xfrm>
                <a:off x="7456319" y="1185839"/>
                <a:ext cx="115610" cy="87582"/>
              </a:xfrm>
              <a:custGeom>
                <a:avLst/>
                <a:gdLst>
                  <a:gd name="connsiteX0" fmla="*/ 103680 w 115610"/>
                  <a:gd name="connsiteY0" fmla="*/ 77040 h 87582"/>
                  <a:gd name="connsiteX1" fmla="*/ 54000 w 115610"/>
                  <a:gd name="connsiteY1" fmla="*/ 72720 h 87582"/>
                  <a:gd name="connsiteX2" fmla="*/ 41040 w 115610"/>
                  <a:gd name="connsiteY2" fmla="*/ 58320 h 87582"/>
                  <a:gd name="connsiteX3" fmla="*/ 38160 w 115610"/>
                  <a:gd name="connsiteY3" fmla="*/ 61200 h 87582"/>
                  <a:gd name="connsiteX4" fmla="*/ 13680 w 115610"/>
                  <a:gd name="connsiteY4" fmla="*/ 84240 h 87582"/>
                  <a:gd name="connsiteX5" fmla="*/ 0 w 115610"/>
                  <a:gd name="connsiteY5" fmla="*/ 69840 h 87582"/>
                  <a:gd name="connsiteX6" fmla="*/ 24480 w 115610"/>
                  <a:gd name="connsiteY6" fmla="*/ 46800 h 87582"/>
                  <a:gd name="connsiteX7" fmla="*/ 49680 w 115610"/>
                  <a:gd name="connsiteY7" fmla="*/ 23040 h 87582"/>
                  <a:gd name="connsiteX8" fmla="*/ 74880 w 115610"/>
                  <a:gd name="connsiteY8" fmla="*/ 0 h 87582"/>
                  <a:gd name="connsiteX9" fmla="*/ 101520 w 115610"/>
                  <a:gd name="connsiteY9" fmla="*/ 28800 h 87582"/>
                  <a:gd name="connsiteX10" fmla="*/ 103680 w 115610"/>
                  <a:gd name="connsiteY10" fmla="*/ 77040 h 87582"/>
                  <a:gd name="connsiteX11" fmla="*/ 62640 w 115610"/>
                  <a:gd name="connsiteY11" fmla="*/ 59040 h 87582"/>
                  <a:gd name="connsiteX12" fmla="*/ 89280 w 115610"/>
                  <a:gd name="connsiteY12" fmla="*/ 62640 h 87582"/>
                  <a:gd name="connsiteX13" fmla="*/ 88560 w 115610"/>
                  <a:gd name="connsiteY13" fmla="*/ 38880 h 87582"/>
                  <a:gd name="connsiteX14" fmla="*/ 76320 w 115610"/>
                  <a:gd name="connsiteY14" fmla="*/ 25200 h 87582"/>
                  <a:gd name="connsiteX15" fmla="*/ 60480 w 115610"/>
                  <a:gd name="connsiteY15" fmla="*/ 39600 h 87582"/>
                  <a:gd name="connsiteX16" fmla="*/ 51840 w 115610"/>
                  <a:gd name="connsiteY16" fmla="*/ 47520 h 87582"/>
                  <a:gd name="connsiteX17" fmla="*/ 62640 w 115610"/>
                  <a:gd name="connsiteY17" fmla="*/ 59040 h 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5610" h="87582">
                    <a:moveTo>
                      <a:pt x="103680" y="77040"/>
                    </a:moveTo>
                    <a:cubicBezTo>
                      <a:pt x="89280" y="90720"/>
                      <a:pt x="72000" y="92880"/>
                      <a:pt x="54000" y="72720"/>
                    </a:cubicBezTo>
                    <a:lnTo>
                      <a:pt x="41040" y="58320"/>
                    </a:lnTo>
                    <a:lnTo>
                      <a:pt x="38160" y="61200"/>
                    </a:lnTo>
                    <a:lnTo>
                      <a:pt x="13680" y="84240"/>
                    </a:lnTo>
                    <a:lnTo>
                      <a:pt x="0" y="69840"/>
                    </a:lnTo>
                    <a:lnTo>
                      <a:pt x="24480" y="46800"/>
                    </a:lnTo>
                    <a:lnTo>
                      <a:pt x="49680" y="23040"/>
                    </a:lnTo>
                    <a:lnTo>
                      <a:pt x="74880" y="0"/>
                    </a:lnTo>
                    <a:cubicBezTo>
                      <a:pt x="80640" y="5760"/>
                      <a:pt x="90000" y="15840"/>
                      <a:pt x="101520" y="28800"/>
                    </a:cubicBezTo>
                    <a:cubicBezTo>
                      <a:pt x="118800" y="46800"/>
                      <a:pt x="120960" y="61920"/>
                      <a:pt x="103680" y="77040"/>
                    </a:cubicBezTo>
                    <a:close/>
                    <a:moveTo>
                      <a:pt x="62640" y="59040"/>
                    </a:moveTo>
                    <a:cubicBezTo>
                      <a:pt x="72720" y="69840"/>
                      <a:pt x="80640" y="70560"/>
                      <a:pt x="89280" y="62640"/>
                    </a:cubicBezTo>
                    <a:cubicBezTo>
                      <a:pt x="99360" y="53280"/>
                      <a:pt x="94320" y="45360"/>
                      <a:pt x="88560" y="38880"/>
                    </a:cubicBezTo>
                    <a:lnTo>
                      <a:pt x="76320" y="25200"/>
                    </a:lnTo>
                    <a:lnTo>
                      <a:pt x="60480" y="39600"/>
                    </a:lnTo>
                    <a:lnTo>
                      <a:pt x="51840" y="47520"/>
                    </a:lnTo>
                    <a:lnTo>
                      <a:pt x="62640" y="59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2" name="Vrije vorm: vorm 481">
                <a:extLst>
                  <a:ext uri="{FF2B5EF4-FFF2-40B4-BE49-F238E27FC236}">
                    <a16:creationId xmlns:a16="http://schemas.microsoft.com/office/drawing/2014/main" id="{469801F5-C750-97B9-E598-10BC25781475}"/>
                  </a:ext>
                </a:extLst>
              </p:cNvPr>
              <p:cNvSpPr/>
              <p:nvPr/>
            </p:nvSpPr>
            <p:spPr>
              <a:xfrm>
                <a:off x="7519680" y="1259279"/>
                <a:ext cx="116191" cy="88000"/>
              </a:xfrm>
              <a:custGeom>
                <a:avLst/>
                <a:gdLst>
                  <a:gd name="connsiteX0" fmla="*/ 103680 w 116191"/>
                  <a:gd name="connsiteY0" fmla="*/ 78480 h 88000"/>
                  <a:gd name="connsiteX1" fmla="*/ 54000 w 116191"/>
                  <a:gd name="connsiteY1" fmla="*/ 72000 h 88000"/>
                  <a:gd name="connsiteX2" fmla="*/ 41760 w 116191"/>
                  <a:gd name="connsiteY2" fmla="*/ 56880 h 88000"/>
                  <a:gd name="connsiteX3" fmla="*/ 38880 w 116191"/>
                  <a:gd name="connsiteY3" fmla="*/ 59760 h 88000"/>
                  <a:gd name="connsiteX4" fmla="*/ 12960 w 116191"/>
                  <a:gd name="connsiteY4" fmla="*/ 81360 h 88000"/>
                  <a:gd name="connsiteX5" fmla="*/ 0 w 116191"/>
                  <a:gd name="connsiteY5" fmla="*/ 66240 h 88000"/>
                  <a:gd name="connsiteX6" fmla="*/ 25920 w 116191"/>
                  <a:gd name="connsiteY6" fmla="*/ 44640 h 88000"/>
                  <a:gd name="connsiteX7" fmla="*/ 52560 w 116191"/>
                  <a:gd name="connsiteY7" fmla="*/ 22320 h 88000"/>
                  <a:gd name="connsiteX8" fmla="*/ 79200 w 116191"/>
                  <a:gd name="connsiteY8" fmla="*/ 0 h 88000"/>
                  <a:gd name="connsiteX9" fmla="*/ 104400 w 116191"/>
                  <a:gd name="connsiteY9" fmla="*/ 30240 h 88000"/>
                  <a:gd name="connsiteX10" fmla="*/ 103680 w 116191"/>
                  <a:gd name="connsiteY10" fmla="*/ 78480 h 88000"/>
                  <a:gd name="connsiteX11" fmla="*/ 63360 w 116191"/>
                  <a:gd name="connsiteY11" fmla="*/ 58320 h 88000"/>
                  <a:gd name="connsiteX12" fmla="*/ 90000 w 116191"/>
                  <a:gd name="connsiteY12" fmla="*/ 63360 h 88000"/>
                  <a:gd name="connsiteX13" fmla="*/ 90720 w 116191"/>
                  <a:gd name="connsiteY13" fmla="*/ 40320 h 88000"/>
                  <a:gd name="connsiteX14" fmla="*/ 79200 w 116191"/>
                  <a:gd name="connsiteY14" fmla="*/ 25920 h 88000"/>
                  <a:gd name="connsiteX15" fmla="*/ 62640 w 116191"/>
                  <a:gd name="connsiteY15" fmla="*/ 39600 h 88000"/>
                  <a:gd name="connsiteX16" fmla="*/ 54000 w 116191"/>
                  <a:gd name="connsiteY16" fmla="*/ 46800 h 88000"/>
                  <a:gd name="connsiteX17" fmla="*/ 63360 w 116191"/>
                  <a:gd name="connsiteY17" fmla="*/ 58320 h 8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6191" h="88000">
                    <a:moveTo>
                      <a:pt x="103680" y="78480"/>
                    </a:moveTo>
                    <a:cubicBezTo>
                      <a:pt x="88560" y="91440"/>
                      <a:pt x="71280" y="92880"/>
                      <a:pt x="54000" y="72000"/>
                    </a:cubicBezTo>
                    <a:lnTo>
                      <a:pt x="41760" y="56880"/>
                    </a:lnTo>
                    <a:lnTo>
                      <a:pt x="38880" y="59760"/>
                    </a:lnTo>
                    <a:lnTo>
                      <a:pt x="12960" y="81360"/>
                    </a:lnTo>
                    <a:lnTo>
                      <a:pt x="0" y="66240"/>
                    </a:lnTo>
                    <a:lnTo>
                      <a:pt x="25920" y="44640"/>
                    </a:lnTo>
                    <a:lnTo>
                      <a:pt x="52560" y="22320"/>
                    </a:lnTo>
                    <a:lnTo>
                      <a:pt x="79200" y="0"/>
                    </a:lnTo>
                    <a:cubicBezTo>
                      <a:pt x="84240" y="6480"/>
                      <a:pt x="93600" y="16560"/>
                      <a:pt x="104400" y="30240"/>
                    </a:cubicBezTo>
                    <a:cubicBezTo>
                      <a:pt x="119520" y="48960"/>
                      <a:pt x="120960" y="64080"/>
                      <a:pt x="103680" y="78480"/>
                    </a:cubicBezTo>
                    <a:close/>
                    <a:moveTo>
                      <a:pt x="63360" y="58320"/>
                    </a:moveTo>
                    <a:cubicBezTo>
                      <a:pt x="72720" y="69120"/>
                      <a:pt x="80640" y="71280"/>
                      <a:pt x="90000" y="63360"/>
                    </a:cubicBezTo>
                    <a:cubicBezTo>
                      <a:pt x="100080" y="54720"/>
                      <a:pt x="95760" y="46080"/>
                      <a:pt x="90720" y="40320"/>
                    </a:cubicBezTo>
                    <a:lnTo>
                      <a:pt x="79200" y="25920"/>
                    </a:lnTo>
                    <a:lnTo>
                      <a:pt x="62640" y="39600"/>
                    </a:lnTo>
                    <a:lnTo>
                      <a:pt x="54000" y="46800"/>
                    </a:lnTo>
                    <a:lnTo>
                      <a:pt x="63360" y="583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3" name="Vrije vorm: vorm 482">
                <a:extLst>
                  <a:ext uri="{FF2B5EF4-FFF2-40B4-BE49-F238E27FC236}">
                    <a16:creationId xmlns:a16="http://schemas.microsoft.com/office/drawing/2014/main" id="{142C026C-5861-8806-99C8-1B8849250B0E}"/>
                  </a:ext>
                </a:extLst>
              </p:cNvPr>
              <p:cNvSpPr/>
              <p:nvPr/>
            </p:nvSpPr>
            <p:spPr>
              <a:xfrm>
                <a:off x="7594316" y="1350087"/>
                <a:ext cx="109257" cy="109092"/>
              </a:xfrm>
              <a:custGeom>
                <a:avLst/>
                <a:gdLst>
                  <a:gd name="connsiteX0" fmla="*/ 23283 w 109257"/>
                  <a:gd name="connsiteY0" fmla="*/ 12152 h 109092"/>
                  <a:gd name="connsiteX1" fmla="*/ 97443 w 109257"/>
                  <a:gd name="connsiteY1" fmla="*/ 22952 h 109092"/>
                  <a:gd name="connsiteX2" fmla="*/ 85923 w 109257"/>
                  <a:gd name="connsiteY2" fmla="*/ 97112 h 109092"/>
                  <a:gd name="connsiteX3" fmla="*/ 12483 w 109257"/>
                  <a:gd name="connsiteY3" fmla="*/ 87032 h 109092"/>
                  <a:gd name="connsiteX4" fmla="*/ 23283 w 109257"/>
                  <a:gd name="connsiteY4" fmla="*/ 12152 h 109092"/>
                  <a:gd name="connsiteX5" fmla="*/ 73683 w 109257"/>
                  <a:gd name="connsiteY5" fmla="*/ 79832 h 109092"/>
                  <a:gd name="connsiteX6" fmla="*/ 84483 w 109257"/>
                  <a:gd name="connsiteY6" fmla="*/ 33032 h 109092"/>
                  <a:gd name="connsiteX7" fmla="*/ 36243 w 109257"/>
                  <a:gd name="connsiteY7" fmla="*/ 29432 h 109092"/>
                  <a:gd name="connsiteX8" fmla="*/ 26164 w 109257"/>
                  <a:gd name="connsiteY8" fmla="*/ 76952 h 109092"/>
                  <a:gd name="connsiteX9" fmla="*/ 73683 w 109257"/>
                  <a:gd name="connsiteY9" fmla="*/ 79832 h 10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257" h="109092">
                    <a:moveTo>
                      <a:pt x="23283" y="12152"/>
                    </a:moveTo>
                    <a:cubicBezTo>
                      <a:pt x="47043" y="-5848"/>
                      <a:pt x="76564" y="-5128"/>
                      <a:pt x="97443" y="22952"/>
                    </a:cubicBezTo>
                    <a:cubicBezTo>
                      <a:pt x="118323" y="51032"/>
                      <a:pt x="109683" y="79112"/>
                      <a:pt x="85923" y="97112"/>
                    </a:cubicBezTo>
                    <a:cubicBezTo>
                      <a:pt x="61443" y="115112"/>
                      <a:pt x="31923" y="113672"/>
                      <a:pt x="12483" y="87032"/>
                    </a:cubicBezTo>
                    <a:cubicBezTo>
                      <a:pt x="-9836" y="57512"/>
                      <a:pt x="243" y="29432"/>
                      <a:pt x="23283" y="12152"/>
                    </a:cubicBezTo>
                    <a:close/>
                    <a:moveTo>
                      <a:pt x="73683" y="79832"/>
                    </a:moveTo>
                    <a:cubicBezTo>
                      <a:pt x="90243" y="67592"/>
                      <a:pt x="96003" y="48872"/>
                      <a:pt x="84483" y="33032"/>
                    </a:cubicBezTo>
                    <a:cubicBezTo>
                      <a:pt x="72243" y="16472"/>
                      <a:pt x="52083" y="17192"/>
                      <a:pt x="36243" y="29432"/>
                    </a:cubicBezTo>
                    <a:cubicBezTo>
                      <a:pt x="20403" y="40952"/>
                      <a:pt x="13203" y="59672"/>
                      <a:pt x="26164" y="76952"/>
                    </a:cubicBezTo>
                    <a:cubicBezTo>
                      <a:pt x="38403" y="93512"/>
                      <a:pt x="57843" y="91352"/>
                      <a:pt x="73683" y="7983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4" name="Vrije vorm: vorm 483">
                <a:extLst>
                  <a:ext uri="{FF2B5EF4-FFF2-40B4-BE49-F238E27FC236}">
                    <a16:creationId xmlns:a16="http://schemas.microsoft.com/office/drawing/2014/main" id="{DDF5A805-9DBA-A006-8E03-FFCAE27E77E9}"/>
                  </a:ext>
                </a:extLst>
              </p:cNvPr>
              <p:cNvSpPr/>
              <p:nvPr/>
            </p:nvSpPr>
            <p:spPr>
              <a:xfrm>
                <a:off x="7649280" y="1437840"/>
                <a:ext cx="116664" cy="125279"/>
              </a:xfrm>
              <a:custGeom>
                <a:avLst/>
                <a:gdLst>
                  <a:gd name="connsiteX0" fmla="*/ 59040 w 116664"/>
                  <a:gd name="connsiteY0" fmla="*/ 91440 h 125279"/>
                  <a:gd name="connsiteX1" fmla="*/ 46080 w 116664"/>
                  <a:gd name="connsiteY1" fmla="*/ 125280 h 125279"/>
                  <a:gd name="connsiteX2" fmla="*/ 33120 w 116664"/>
                  <a:gd name="connsiteY2" fmla="*/ 106560 h 125279"/>
                  <a:gd name="connsiteX3" fmla="*/ 43920 w 116664"/>
                  <a:gd name="connsiteY3" fmla="*/ 80640 h 125279"/>
                  <a:gd name="connsiteX4" fmla="*/ 51120 w 116664"/>
                  <a:gd name="connsiteY4" fmla="*/ 63360 h 125279"/>
                  <a:gd name="connsiteX5" fmla="*/ 43200 w 116664"/>
                  <a:gd name="connsiteY5" fmla="*/ 51120 h 125279"/>
                  <a:gd name="connsiteX6" fmla="*/ 38880 w 116664"/>
                  <a:gd name="connsiteY6" fmla="*/ 54000 h 125279"/>
                  <a:gd name="connsiteX7" fmla="*/ 10800 w 116664"/>
                  <a:gd name="connsiteY7" fmla="*/ 72720 h 125279"/>
                  <a:gd name="connsiteX8" fmla="*/ 0 w 116664"/>
                  <a:gd name="connsiteY8" fmla="*/ 56160 h 125279"/>
                  <a:gd name="connsiteX9" fmla="*/ 28080 w 116664"/>
                  <a:gd name="connsiteY9" fmla="*/ 37440 h 125279"/>
                  <a:gd name="connsiteX10" fmla="*/ 56880 w 116664"/>
                  <a:gd name="connsiteY10" fmla="*/ 18720 h 125279"/>
                  <a:gd name="connsiteX11" fmla="*/ 85680 w 116664"/>
                  <a:gd name="connsiteY11" fmla="*/ 0 h 125279"/>
                  <a:gd name="connsiteX12" fmla="*/ 106560 w 116664"/>
                  <a:gd name="connsiteY12" fmla="*/ 31680 h 125279"/>
                  <a:gd name="connsiteX13" fmla="*/ 102960 w 116664"/>
                  <a:gd name="connsiteY13" fmla="*/ 79200 h 125279"/>
                  <a:gd name="connsiteX14" fmla="*/ 65520 w 116664"/>
                  <a:gd name="connsiteY14" fmla="*/ 77040 h 125279"/>
                  <a:gd name="connsiteX15" fmla="*/ 59040 w 116664"/>
                  <a:gd name="connsiteY15" fmla="*/ 91440 h 125279"/>
                  <a:gd name="connsiteX16" fmla="*/ 56160 w 116664"/>
                  <a:gd name="connsiteY16" fmla="*/ 42480 h 125279"/>
                  <a:gd name="connsiteX17" fmla="*/ 64080 w 116664"/>
                  <a:gd name="connsiteY17" fmla="*/ 54720 h 125279"/>
                  <a:gd name="connsiteX18" fmla="*/ 90000 w 116664"/>
                  <a:gd name="connsiteY18" fmla="*/ 62640 h 125279"/>
                  <a:gd name="connsiteX19" fmla="*/ 92880 w 116664"/>
                  <a:gd name="connsiteY19" fmla="*/ 39600 h 125279"/>
                  <a:gd name="connsiteX20" fmla="*/ 83520 w 116664"/>
                  <a:gd name="connsiteY20" fmla="*/ 25200 h 125279"/>
                  <a:gd name="connsiteX21" fmla="*/ 65520 w 116664"/>
                  <a:gd name="connsiteY21" fmla="*/ 36720 h 125279"/>
                  <a:gd name="connsiteX22" fmla="*/ 56160 w 116664"/>
                  <a:gd name="connsiteY22" fmla="*/ 42480 h 125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6664" h="125279">
                    <a:moveTo>
                      <a:pt x="59040" y="91440"/>
                    </a:moveTo>
                    <a:lnTo>
                      <a:pt x="46080" y="125280"/>
                    </a:lnTo>
                    <a:lnTo>
                      <a:pt x="33120" y="106560"/>
                    </a:lnTo>
                    <a:cubicBezTo>
                      <a:pt x="36720" y="97200"/>
                      <a:pt x="40320" y="88560"/>
                      <a:pt x="43920" y="80640"/>
                    </a:cubicBezTo>
                    <a:lnTo>
                      <a:pt x="51120" y="63360"/>
                    </a:lnTo>
                    <a:lnTo>
                      <a:pt x="43200" y="51120"/>
                    </a:lnTo>
                    <a:lnTo>
                      <a:pt x="38880" y="54000"/>
                    </a:lnTo>
                    <a:lnTo>
                      <a:pt x="10800" y="72720"/>
                    </a:lnTo>
                    <a:lnTo>
                      <a:pt x="0" y="56160"/>
                    </a:lnTo>
                    <a:lnTo>
                      <a:pt x="28080" y="37440"/>
                    </a:lnTo>
                    <a:lnTo>
                      <a:pt x="56880" y="18720"/>
                    </a:lnTo>
                    <a:lnTo>
                      <a:pt x="85680" y="0"/>
                    </a:lnTo>
                    <a:cubicBezTo>
                      <a:pt x="90720" y="7200"/>
                      <a:pt x="98640" y="19440"/>
                      <a:pt x="106560" y="31680"/>
                    </a:cubicBezTo>
                    <a:cubicBezTo>
                      <a:pt x="120240" y="52560"/>
                      <a:pt x="120960" y="66960"/>
                      <a:pt x="102960" y="79200"/>
                    </a:cubicBezTo>
                    <a:cubicBezTo>
                      <a:pt x="90720" y="87120"/>
                      <a:pt x="77760" y="87840"/>
                      <a:pt x="65520" y="77040"/>
                    </a:cubicBezTo>
                    <a:lnTo>
                      <a:pt x="59040" y="91440"/>
                    </a:lnTo>
                    <a:close/>
                    <a:moveTo>
                      <a:pt x="56160" y="42480"/>
                    </a:moveTo>
                    <a:lnTo>
                      <a:pt x="64080" y="54720"/>
                    </a:lnTo>
                    <a:cubicBezTo>
                      <a:pt x="71280" y="66240"/>
                      <a:pt x="79200" y="69840"/>
                      <a:pt x="90000" y="62640"/>
                    </a:cubicBezTo>
                    <a:cubicBezTo>
                      <a:pt x="101520" y="55440"/>
                      <a:pt x="97920" y="46800"/>
                      <a:pt x="92880" y="39600"/>
                    </a:cubicBezTo>
                    <a:lnTo>
                      <a:pt x="83520" y="25200"/>
                    </a:lnTo>
                    <a:lnTo>
                      <a:pt x="65520" y="36720"/>
                    </a:lnTo>
                    <a:lnTo>
                      <a:pt x="56160" y="424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85" name="Vrije vorm: vorm 484">
                <a:extLst>
                  <a:ext uri="{FF2B5EF4-FFF2-40B4-BE49-F238E27FC236}">
                    <a16:creationId xmlns:a16="http://schemas.microsoft.com/office/drawing/2014/main" id="{A308267A-35F0-5FCC-0762-68C8CC7C93E9}"/>
                  </a:ext>
                </a:extLst>
              </p:cNvPr>
              <p:cNvSpPr/>
              <p:nvPr/>
            </p:nvSpPr>
            <p:spPr>
              <a:xfrm>
                <a:off x="7719119" y="1512000"/>
                <a:ext cx="132480" cy="111600"/>
              </a:xfrm>
              <a:custGeom>
                <a:avLst/>
                <a:gdLst>
                  <a:gd name="connsiteX0" fmla="*/ 83520 w 132480"/>
                  <a:gd name="connsiteY0" fmla="*/ 0 h 111600"/>
                  <a:gd name="connsiteX1" fmla="*/ 132480 w 132480"/>
                  <a:gd name="connsiteY1" fmla="*/ 84240 h 111600"/>
                  <a:gd name="connsiteX2" fmla="*/ 115200 w 132480"/>
                  <a:gd name="connsiteY2" fmla="*/ 94320 h 111600"/>
                  <a:gd name="connsiteX3" fmla="*/ 99360 w 132480"/>
                  <a:gd name="connsiteY3" fmla="*/ 67680 h 111600"/>
                  <a:gd name="connsiteX4" fmla="*/ 96480 w 132480"/>
                  <a:gd name="connsiteY4" fmla="*/ 62640 h 111600"/>
                  <a:gd name="connsiteX5" fmla="*/ 77040 w 132480"/>
                  <a:gd name="connsiteY5" fmla="*/ 74160 h 111600"/>
                  <a:gd name="connsiteX6" fmla="*/ 45360 w 132480"/>
                  <a:gd name="connsiteY6" fmla="*/ 92160 h 111600"/>
                  <a:gd name="connsiteX7" fmla="*/ 11520 w 132480"/>
                  <a:gd name="connsiteY7" fmla="*/ 111600 h 111600"/>
                  <a:gd name="connsiteX8" fmla="*/ 0 w 132480"/>
                  <a:gd name="connsiteY8" fmla="*/ 91440 h 111600"/>
                  <a:gd name="connsiteX9" fmla="*/ 33840 w 132480"/>
                  <a:gd name="connsiteY9" fmla="*/ 72000 h 111600"/>
                  <a:gd name="connsiteX10" fmla="*/ 65520 w 132480"/>
                  <a:gd name="connsiteY10" fmla="*/ 54000 h 111600"/>
                  <a:gd name="connsiteX11" fmla="*/ 84960 w 132480"/>
                  <a:gd name="connsiteY11" fmla="*/ 42480 h 111600"/>
                  <a:gd name="connsiteX12" fmla="*/ 82080 w 132480"/>
                  <a:gd name="connsiteY12" fmla="*/ 36720 h 111600"/>
                  <a:gd name="connsiteX13" fmla="*/ 66240 w 132480"/>
                  <a:gd name="connsiteY13" fmla="*/ 10080 h 111600"/>
                  <a:gd name="connsiteX14" fmla="*/ 83520 w 132480"/>
                  <a:gd name="connsiteY14" fmla="*/ 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2480" h="111600">
                    <a:moveTo>
                      <a:pt x="83520" y="0"/>
                    </a:moveTo>
                    <a:lnTo>
                      <a:pt x="132480" y="84240"/>
                    </a:lnTo>
                    <a:lnTo>
                      <a:pt x="115200" y="94320"/>
                    </a:lnTo>
                    <a:lnTo>
                      <a:pt x="99360" y="67680"/>
                    </a:lnTo>
                    <a:lnTo>
                      <a:pt x="96480" y="62640"/>
                    </a:lnTo>
                    <a:lnTo>
                      <a:pt x="77040" y="74160"/>
                    </a:lnTo>
                    <a:lnTo>
                      <a:pt x="45360" y="92160"/>
                    </a:lnTo>
                    <a:lnTo>
                      <a:pt x="11520" y="111600"/>
                    </a:lnTo>
                    <a:lnTo>
                      <a:pt x="0" y="91440"/>
                    </a:lnTo>
                    <a:lnTo>
                      <a:pt x="33840" y="72000"/>
                    </a:lnTo>
                    <a:lnTo>
                      <a:pt x="65520" y="54000"/>
                    </a:lnTo>
                    <a:lnTo>
                      <a:pt x="84960" y="42480"/>
                    </a:lnTo>
                    <a:lnTo>
                      <a:pt x="82080" y="36720"/>
                    </a:lnTo>
                    <a:lnTo>
                      <a:pt x="66240" y="10080"/>
                    </a:lnTo>
                    <a:lnTo>
                      <a:pt x="83520" y="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379" name="Groep 378">
              <a:extLst>
                <a:ext uri="{FF2B5EF4-FFF2-40B4-BE49-F238E27FC236}">
                  <a16:creationId xmlns:a16="http://schemas.microsoft.com/office/drawing/2014/main" id="{6E72265B-6762-B863-06DC-EB99244D7AAE}"/>
                </a:ext>
              </a:extLst>
            </p:cNvPr>
            <p:cNvGrpSpPr/>
            <p:nvPr/>
          </p:nvGrpSpPr>
          <p:grpSpPr>
            <a:xfrm>
              <a:off x="7425821" y="1446479"/>
              <a:ext cx="476640" cy="476640"/>
              <a:chOff x="7425821" y="1446479"/>
              <a:chExt cx="476640" cy="476640"/>
            </a:xfrm>
          </p:grpSpPr>
          <p:sp>
            <p:nvSpPr>
              <p:cNvPr id="380" name="Vrije vorm: vorm 379">
                <a:extLst>
                  <a:ext uri="{FF2B5EF4-FFF2-40B4-BE49-F238E27FC236}">
                    <a16:creationId xmlns:a16="http://schemas.microsoft.com/office/drawing/2014/main" id="{A89860B2-A071-8DE8-5B57-F8688DC77A26}"/>
                  </a:ext>
                </a:extLst>
              </p:cNvPr>
              <p:cNvSpPr/>
              <p:nvPr/>
            </p:nvSpPr>
            <p:spPr>
              <a:xfrm>
                <a:off x="7425821" y="144647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700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381" name="Graphic 138">
                <a:extLst>
                  <a:ext uri="{FF2B5EF4-FFF2-40B4-BE49-F238E27FC236}">
                    <a16:creationId xmlns:a16="http://schemas.microsoft.com/office/drawing/2014/main" id="{3291CA5A-D455-D6B3-BEAA-3536EAFDF4DA}"/>
                  </a:ext>
                </a:extLst>
              </p:cNvPr>
              <p:cNvGrpSpPr/>
              <p:nvPr/>
            </p:nvGrpSpPr>
            <p:grpSpPr>
              <a:xfrm>
                <a:off x="7492781" y="1537910"/>
                <a:ext cx="347039" cy="292329"/>
                <a:chOff x="6914880" y="1537910"/>
                <a:chExt cx="347039" cy="292329"/>
              </a:xfrm>
              <a:solidFill>
                <a:schemeClr val="bg2"/>
              </a:solidFill>
            </p:grpSpPr>
            <p:sp>
              <p:nvSpPr>
                <p:cNvPr id="382" name="Vrije vorm: vorm 381">
                  <a:extLst>
                    <a:ext uri="{FF2B5EF4-FFF2-40B4-BE49-F238E27FC236}">
                      <a16:creationId xmlns:a16="http://schemas.microsoft.com/office/drawing/2014/main" id="{F17012CC-BFF4-0CB4-B19E-1152B4E25E20}"/>
                    </a:ext>
                  </a:extLst>
                </p:cNvPr>
                <p:cNvSpPr/>
                <p:nvPr/>
              </p:nvSpPr>
              <p:spPr>
                <a:xfrm>
                  <a:off x="6983271" y="1573911"/>
                  <a:ext cx="210968" cy="213848"/>
                </a:xfrm>
                <a:custGeom>
                  <a:avLst/>
                  <a:gdLst>
                    <a:gd name="connsiteX0" fmla="*/ 209528 w 210968"/>
                    <a:gd name="connsiteY0" fmla="*/ 105848 h 213848"/>
                    <a:gd name="connsiteX1" fmla="*/ 105848 w 210968"/>
                    <a:gd name="connsiteY1" fmla="*/ 8 h 213848"/>
                    <a:gd name="connsiteX2" fmla="*/ 8 w 210968"/>
                    <a:gd name="connsiteY2" fmla="*/ 103688 h 213848"/>
                    <a:gd name="connsiteX3" fmla="*/ 103688 w 210968"/>
                    <a:gd name="connsiteY3" fmla="*/ 209528 h 213848"/>
                    <a:gd name="connsiteX4" fmla="*/ 156968 w 210968"/>
                    <a:gd name="connsiteY4" fmla="*/ 195128 h 213848"/>
                    <a:gd name="connsiteX5" fmla="*/ 210968 w 210968"/>
                    <a:gd name="connsiteY5" fmla="*/ 213848 h 213848"/>
                    <a:gd name="connsiteX6" fmla="*/ 193688 w 210968"/>
                    <a:gd name="connsiteY6" fmla="*/ 159848 h 213848"/>
                    <a:gd name="connsiteX7" fmla="*/ 209528 w 210968"/>
                    <a:gd name="connsiteY7" fmla="*/ 105848 h 213848"/>
                    <a:gd name="connsiteX8" fmla="*/ 20888 w 210968"/>
                    <a:gd name="connsiteY8" fmla="*/ 104408 h 213848"/>
                    <a:gd name="connsiteX9" fmla="*/ 105128 w 210968"/>
                    <a:gd name="connsiteY9" fmla="*/ 21608 h 213848"/>
                    <a:gd name="connsiteX10" fmla="*/ 187928 w 210968"/>
                    <a:gd name="connsiteY10" fmla="*/ 105848 h 213848"/>
                    <a:gd name="connsiteX11" fmla="*/ 174248 w 210968"/>
                    <a:gd name="connsiteY11" fmla="*/ 151208 h 213848"/>
                    <a:gd name="connsiteX12" fmla="*/ 170648 w 210968"/>
                    <a:gd name="connsiteY12" fmla="*/ 156968 h 213848"/>
                    <a:gd name="connsiteX13" fmla="*/ 177848 w 210968"/>
                    <a:gd name="connsiteY13" fmla="*/ 180008 h 213848"/>
                    <a:gd name="connsiteX14" fmla="*/ 154808 w 210968"/>
                    <a:gd name="connsiteY14" fmla="*/ 172088 h 213848"/>
                    <a:gd name="connsiteX15" fmla="*/ 148328 w 210968"/>
                    <a:gd name="connsiteY15" fmla="*/ 175688 h 213848"/>
                    <a:gd name="connsiteX16" fmla="*/ 102968 w 210968"/>
                    <a:gd name="connsiteY16" fmla="*/ 188648 h 213848"/>
                    <a:gd name="connsiteX17" fmla="*/ 43928 w 210968"/>
                    <a:gd name="connsiteY17" fmla="*/ 163448 h 213848"/>
                    <a:gd name="connsiteX18" fmla="*/ 20888 w 210968"/>
                    <a:gd name="connsiteY18" fmla="*/ 104408 h 21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0968" h="213848">
                      <a:moveTo>
                        <a:pt x="209528" y="105848"/>
                      </a:moveTo>
                      <a:cubicBezTo>
                        <a:pt x="210248" y="48248"/>
                        <a:pt x="163448" y="728"/>
                        <a:pt x="105848" y="8"/>
                      </a:cubicBezTo>
                      <a:cubicBezTo>
                        <a:pt x="48248" y="-712"/>
                        <a:pt x="728" y="46088"/>
                        <a:pt x="8" y="103688"/>
                      </a:cubicBezTo>
                      <a:cubicBezTo>
                        <a:pt x="-712" y="161288"/>
                        <a:pt x="46088" y="208808"/>
                        <a:pt x="103688" y="209528"/>
                      </a:cubicBezTo>
                      <a:cubicBezTo>
                        <a:pt x="122408" y="209528"/>
                        <a:pt x="144008" y="201608"/>
                        <a:pt x="156968" y="195128"/>
                      </a:cubicBezTo>
                      <a:lnTo>
                        <a:pt x="210968" y="213848"/>
                      </a:lnTo>
                      <a:lnTo>
                        <a:pt x="193688" y="159848"/>
                      </a:lnTo>
                      <a:cubicBezTo>
                        <a:pt x="201608" y="146168"/>
                        <a:pt x="209528" y="124568"/>
                        <a:pt x="209528" y="105848"/>
                      </a:cubicBezTo>
                      <a:close/>
                      <a:moveTo>
                        <a:pt x="20888" y="104408"/>
                      </a:moveTo>
                      <a:cubicBezTo>
                        <a:pt x="21608" y="58328"/>
                        <a:pt x="59048" y="20888"/>
                        <a:pt x="105128" y="21608"/>
                      </a:cubicBezTo>
                      <a:cubicBezTo>
                        <a:pt x="151208" y="22328"/>
                        <a:pt x="188648" y="59768"/>
                        <a:pt x="187928" y="105848"/>
                      </a:cubicBezTo>
                      <a:cubicBezTo>
                        <a:pt x="187928" y="120248"/>
                        <a:pt x="180728" y="138968"/>
                        <a:pt x="174248" y="151208"/>
                      </a:cubicBezTo>
                      <a:lnTo>
                        <a:pt x="170648" y="156968"/>
                      </a:lnTo>
                      <a:lnTo>
                        <a:pt x="177848" y="180008"/>
                      </a:lnTo>
                      <a:lnTo>
                        <a:pt x="154808" y="172088"/>
                      </a:lnTo>
                      <a:lnTo>
                        <a:pt x="148328" y="175688"/>
                      </a:lnTo>
                      <a:cubicBezTo>
                        <a:pt x="136088" y="182168"/>
                        <a:pt x="117368" y="188648"/>
                        <a:pt x="102968" y="188648"/>
                      </a:cubicBezTo>
                      <a:cubicBezTo>
                        <a:pt x="80648" y="188648"/>
                        <a:pt x="59768" y="179288"/>
                        <a:pt x="43928" y="163448"/>
                      </a:cubicBezTo>
                      <a:cubicBezTo>
                        <a:pt x="29528" y="147608"/>
                        <a:pt x="20888" y="126728"/>
                        <a:pt x="20888" y="104408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383" name="Vrije vorm: vorm 382">
                  <a:extLst>
                    <a:ext uri="{FF2B5EF4-FFF2-40B4-BE49-F238E27FC236}">
                      <a16:creationId xmlns:a16="http://schemas.microsoft.com/office/drawing/2014/main" id="{4322BADF-1FC5-200E-C3F6-9978FA7E3DE8}"/>
                    </a:ext>
                  </a:extLst>
                </p:cNvPr>
                <p:cNvSpPr/>
                <p:nvPr/>
              </p:nvSpPr>
              <p:spPr>
                <a:xfrm>
                  <a:off x="7030800" y="1663200"/>
                  <a:ext cx="30240" cy="30240"/>
                </a:xfrm>
                <a:custGeom>
                  <a:avLst/>
                  <a:gdLst>
                    <a:gd name="connsiteX0" fmla="*/ 15120 w 30240"/>
                    <a:gd name="connsiteY0" fmla="*/ 0 h 30240"/>
                    <a:gd name="connsiteX1" fmla="*/ 0 w 30240"/>
                    <a:gd name="connsiteY1" fmla="*/ 15120 h 30240"/>
                    <a:gd name="connsiteX2" fmla="*/ 15120 w 30240"/>
                    <a:gd name="connsiteY2" fmla="*/ 30240 h 30240"/>
                    <a:gd name="connsiteX3" fmla="*/ 30240 w 30240"/>
                    <a:gd name="connsiteY3" fmla="*/ 15120 h 30240"/>
                    <a:gd name="connsiteX4" fmla="*/ 15120 w 30240"/>
                    <a:gd name="connsiteY4" fmla="*/ 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15120" y="0"/>
                      </a:moveTo>
                      <a:cubicBezTo>
                        <a:pt x="6480" y="0"/>
                        <a:pt x="0" y="6480"/>
                        <a:pt x="0" y="15120"/>
                      </a:cubicBezTo>
                      <a:cubicBezTo>
                        <a:pt x="0" y="23760"/>
                        <a:pt x="6480" y="30240"/>
                        <a:pt x="15120" y="30240"/>
                      </a:cubicBezTo>
                      <a:cubicBezTo>
                        <a:pt x="23760" y="30240"/>
                        <a:pt x="30240" y="23760"/>
                        <a:pt x="30240" y="15120"/>
                      </a:cubicBezTo>
                      <a:cubicBezTo>
                        <a:pt x="30240" y="7200"/>
                        <a:pt x="23760" y="0"/>
                        <a:pt x="15120" y="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16" name="Vrije vorm: vorm 415">
                  <a:extLst>
                    <a:ext uri="{FF2B5EF4-FFF2-40B4-BE49-F238E27FC236}">
                      <a16:creationId xmlns:a16="http://schemas.microsoft.com/office/drawing/2014/main" id="{C675CDBD-935B-85BB-3E48-130DEEE63819}"/>
                    </a:ext>
                  </a:extLst>
                </p:cNvPr>
                <p:cNvSpPr/>
                <p:nvPr/>
              </p:nvSpPr>
              <p:spPr>
                <a:xfrm>
                  <a:off x="707328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0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0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17" name="Vrije vorm: vorm 416">
                  <a:extLst>
                    <a:ext uri="{FF2B5EF4-FFF2-40B4-BE49-F238E27FC236}">
                      <a16:creationId xmlns:a16="http://schemas.microsoft.com/office/drawing/2014/main" id="{388B29B1-AD7E-052F-663C-A86A36B9A4C4}"/>
                    </a:ext>
                  </a:extLst>
                </p:cNvPr>
                <p:cNvSpPr/>
                <p:nvPr/>
              </p:nvSpPr>
              <p:spPr>
                <a:xfrm>
                  <a:off x="7115760" y="1663919"/>
                  <a:ext cx="30240" cy="30240"/>
                </a:xfrm>
                <a:custGeom>
                  <a:avLst/>
                  <a:gdLst>
                    <a:gd name="connsiteX0" fmla="*/ 30240 w 30240"/>
                    <a:gd name="connsiteY0" fmla="*/ 15120 h 30240"/>
                    <a:gd name="connsiteX1" fmla="*/ 15120 w 30240"/>
                    <a:gd name="connsiteY1" fmla="*/ 30240 h 30240"/>
                    <a:gd name="connsiteX2" fmla="*/ 0 w 30240"/>
                    <a:gd name="connsiteY2" fmla="*/ 15120 h 30240"/>
                    <a:gd name="connsiteX3" fmla="*/ 15120 w 30240"/>
                    <a:gd name="connsiteY3" fmla="*/ 0 h 30240"/>
                    <a:gd name="connsiteX4" fmla="*/ 30240 w 30240"/>
                    <a:gd name="connsiteY4" fmla="*/ 15120 h 3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40" h="30240">
                      <a:moveTo>
                        <a:pt x="30240" y="15120"/>
                      </a:moveTo>
                      <a:cubicBezTo>
                        <a:pt x="30240" y="23471"/>
                        <a:pt x="23471" y="30240"/>
                        <a:pt x="15120" y="30240"/>
                      </a:cubicBezTo>
                      <a:cubicBezTo>
                        <a:pt x="6770" y="30240"/>
                        <a:pt x="0" y="23471"/>
                        <a:pt x="0" y="15120"/>
                      </a:cubicBezTo>
                      <a:cubicBezTo>
                        <a:pt x="0" y="6770"/>
                        <a:pt x="6770" y="0"/>
                        <a:pt x="15120" y="0"/>
                      </a:cubicBezTo>
                      <a:cubicBezTo>
                        <a:pt x="23471" y="0"/>
                        <a:pt x="30240" y="6770"/>
                        <a:pt x="30240" y="1512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418" name="Vrije vorm: vorm 417">
                  <a:extLst>
                    <a:ext uri="{FF2B5EF4-FFF2-40B4-BE49-F238E27FC236}">
                      <a16:creationId xmlns:a16="http://schemas.microsoft.com/office/drawing/2014/main" id="{B9AC73F8-4370-953C-99DA-2F2BD4B1D105}"/>
                    </a:ext>
                  </a:extLst>
                </p:cNvPr>
                <p:cNvSpPr/>
                <p:nvPr/>
              </p:nvSpPr>
              <p:spPr>
                <a:xfrm>
                  <a:off x="6914880" y="1537910"/>
                  <a:ext cx="347039" cy="292329"/>
                </a:xfrm>
                <a:custGeom>
                  <a:avLst/>
                  <a:gdLst>
                    <a:gd name="connsiteX0" fmla="*/ 326160 w 347039"/>
                    <a:gd name="connsiteY0" fmla="*/ 99370 h 292329"/>
                    <a:gd name="connsiteX1" fmla="*/ 308880 w 347039"/>
                    <a:gd name="connsiteY1" fmla="*/ 99370 h 292329"/>
                    <a:gd name="connsiteX2" fmla="*/ 174960 w 347039"/>
                    <a:gd name="connsiteY2" fmla="*/ 10 h 292329"/>
                    <a:gd name="connsiteX3" fmla="*/ 38880 w 347039"/>
                    <a:gd name="connsiteY3" fmla="*/ 97210 h 292329"/>
                    <a:gd name="connsiteX4" fmla="*/ 21600 w 347039"/>
                    <a:gd name="connsiteY4" fmla="*/ 97210 h 292329"/>
                    <a:gd name="connsiteX5" fmla="*/ 720 w 347039"/>
                    <a:gd name="connsiteY5" fmla="*/ 116650 h 292329"/>
                    <a:gd name="connsiteX6" fmla="*/ 0 w 347039"/>
                    <a:gd name="connsiteY6" fmla="*/ 161290 h 292329"/>
                    <a:gd name="connsiteX7" fmla="*/ 20880 w 347039"/>
                    <a:gd name="connsiteY7" fmla="*/ 180730 h 292329"/>
                    <a:gd name="connsiteX8" fmla="*/ 37440 w 347039"/>
                    <a:gd name="connsiteY8" fmla="*/ 180730 h 292329"/>
                    <a:gd name="connsiteX9" fmla="*/ 154800 w 347039"/>
                    <a:gd name="connsiteY9" fmla="*/ 282970 h 292329"/>
                    <a:gd name="connsiteX10" fmla="*/ 172080 w 347039"/>
                    <a:gd name="connsiteY10" fmla="*/ 292330 h 292329"/>
                    <a:gd name="connsiteX11" fmla="*/ 192960 w 347039"/>
                    <a:gd name="connsiteY11" fmla="*/ 271450 h 292329"/>
                    <a:gd name="connsiteX12" fmla="*/ 172080 w 347039"/>
                    <a:gd name="connsiteY12" fmla="*/ 250570 h 292329"/>
                    <a:gd name="connsiteX13" fmla="*/ 153360 w 347039"/>
                    <a:gd name="connsiteY13" fmla="*/ 262090 h 292329"/>
                    <a:gd name="connsiteX14" fmla="*/ 53280 w 347039"/>
                    <a:gd name="connsiteY14" fmla="*/ 141850 h 292329"/>
                    <a:gd name="connsiteX15" fmla="*/ 174960 w 347039"/>
                    <a:gd name="connsiteY15" fmla="*/ 22330 h 292329"/>
                    <a:gd name="connsiteX16" fmla="*/ 294480 w 347039"/>
                    <a:gd name="connsiteY16" fmla="*/ 144010 h 292329"/>
                    <a:gd name="connsiteX17" fmla="*/ 289440 w 347039"/>
                    <a:gd name="connsiteY17" fmla="*/ 177130 h 292329"/>
                    <a:gd name="connsiteX18" fmla="*/ 287280 w 347039"/>
                    <a:gd name="connsiteY18" fmla="*/ 183610 h 292329"/>
                    <a:gd name="connsiteX19" fmla="*/ 325440 w 347039"/>
                    <a:gd name="connsiteY19" fmla="*/ 183610 h 292329"/>
                    <a:gd name="connsiteX20" fmla="*/ 346320 w 347039"/>
                    <a:gd name="connsiteY20" fmla="*/ 164170 h 292329"/>
                    <a:gd name="connsiteX21" fmla="*/ 347040 w 347039"/>
                    <a:gd name="connsiteY21" fmla="*/ 119530 h 292329"/>
                    <a:gd name="connsiteX22" fmla="*/ 326160 w 347039"/>
                    <a:gd name="connsiteY22" fmla="*/ 99370 h 292329"/>
                    <a:gd name="connsiteX23" fmla="*/ 325440 w 347039"/>
                    <a:gd name="connsiteY23" fmla="*/ 162010 h 292329"/>
                    <a:gd name="connsiteX24" fmla="*/ 325440 w 347039"/>
                    <a:gd name="connsiteY24" fmla="*/ 162010 h 292329"/>
                    <a:gd name="connsiteX25" fmla="*/ 325440 w 347039"/>
                    <a:gd name="connsiteY25" fmla="*/ 162010 h 292329"/>
                    <a:gd name="connsiteX26" fmla="*/ 313200 w 347039"/>
                    <a:gd name="connsiteY26" fmla="*/ 162010 h 292329"/>
                    <a:gd name="connsiteX27" fmla="*/ 314640 w 347039"/>
                    <a:gd name="connsiteY27" fmla="*/ 143290 h 292329"/>
                    <a:gd name="connsiteX28" fmla="*/ 313200 w 347039"/>
                    <a:gd name="connsiteY28" fmla="*/ 120970 h 292329"/>
                    <a:gd name="connsiteX29" fmla="*/ 325440 w 347039"/>
                    <a:gd name="connsiteY29" fmla="*/ 120970 h 292329"/>
                    <a:gd name="connsiteX30" fmla="*/ 325440 w 347039"/>
                    <a:gd name="connsiteY30" fmla="*/ 162010 h 292329"/>
                    <a:gd name="connsiteX31" fmla="*/ 32400 w 347039"/>
                    <a:gd name="connsiteY31" fmla="*/ 159130 h 292329"/>
                    <a:gd name="connsiteX32" fmla="*/ 20880 w 347039"/>
                    <a:gd name="connsiteY32" fmla="*/ 159130 h 292329"/>
                    <a:gd name="connsiteX33" fmla="*/ 20880 w 347039"/>
                    <a:gd name="connsiteY33" fmla="*/ 118090 h 292329"/>
                    <a:gd name="connsiteX34" fmla="*/ 20880 w 347039"/>
                    <a:gd name="connsiteY34" fmla="*/ 118090 h 292329"/>
                    <a:gd name="connsiteX35" fmla="*/ 33120 w 347039"/>
                    <a:gd name="connsiteY35" fmla="*/ 118090 h 292329"/>
                    <a:gd name="connsiteX36" fmla="*/ 30960 w 347039"/>
                    <a:gd name="connsiteY36" fmla="*/ 140410 h 292329"/>
                    <a:gd name="connsiteX37" fmla="*/ 32400 w 347039"/>
                    <a:gd name="connsiteY37" fmla="*/ 159130 h 29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47039" h="292329">
                      <a:moveTo>
                        <a:pt x="326160" y="99370"/>
                      </a:moveTo>
                      <a:lnTo>
                        <a:pt x="308880" y="99370"/>
                      </a:lnTo>
                      <a:cubicBezTo>
                        <a:pt x="290880" y="41050"/>
                        <a:pt x="236160" y="730"/>
                        <a:pt x="174960" y="10"/>
                      </a:cubicBezTo>
                      <a:cubicBezTo>
                        <a:pt x="113760" y="-710"/>
                        <a:pt x="58320" y="38890"/>
                        <a:pt x="38880" y="97210"/>
                      </a:cubicBezTo>
                      <a:lnTo>
                        <a:pt x="21600" y="97210"/>
                      </a:lnTo>
                      <a:cubicBezTo>
                        <a:pt x="10080" y="97210"/>
                        <a:pt x="720" y="105850"/>
                        <a:pt x="720" y="116650"/>
                      </a:cubicBezTo>
                      <a:lnTo>
                        <a:pt x="0" y="161290"/>
                      </a:lnTo>
                      <a:cubicBezTo>
                        <a:pt x="0" y="172090"/>
                        <a:pt x="9360" y="180730"/>
                        <a:pt x="20880" y="180730"/>
                      </a:cubicBezTo>
                      <a:lnTo>
                        <a:pt x="37440" y="180730"/>
                      </a:lnTo>
                      <a:cubicBezTo>
                        <a:pt x="52560" y="234730"/>
                        <a:pt x="99360" y="275050"/>
                        <a:pt x="154800" y="282970"/>
                      </a:cubicBezTo>
                      <a:cubicBezTo>
                        <a:pt x="158400" y="288730"/>
                        <a:pt x="164880" y="292330"/>
                        <a:pt x="172080" y="292330"/>
                      </a:cubicBezTo>
                      <a:cubicBezTo>
                        <a:pt x="183600" y="292330"/>
                        <a:pt x="192960" y="282970"/>
                        <a:pt x="192960" y="271450"/>
                      </a:cubicBezTo>
                      <a:cubicBezTo>
                        <a:pt x="192960" y="259930"/>
                        <a:pt x="183600" y="250570"/>
                        <a:pt x="172080" y="250570"/>
                      </a:cubicBezTo>
                      <a:cubicBezTo>
                        <a:pt x="164160" y="250570"/>
                        <a:pt x="156960" y="254890"/>
                        <a:pt x="153360" y="262090"/>
                      </a:cubicBezTo>
                      <a:cubicBezTo>
                        <a:pt x="95040" y="252010"/>
                        <a:pt x="52560" y="201610"/>
                        <a:pt x="53280" y="141850"/>
                      </a:cubicBezTo>
                      <a:cubicBezTo>
                        <a:pt x="54000" y="74890"/>
                        <a:pt x="108720" y="21610"/>
                        <a:pt x="174960" y="22330"/>
                      </a:cubicBezTo>
                      <a:cubicBezTo>
                        <a:pt x="241920" y="23050"/>
                        <a:pt x="295200" y="77770"/>
                        <a:pt x="294480" y="144010"/>
                      </a:cubicBezTo>
                      <a:cubicBezTo>
                        <a:pt x="294480" y="155530"/>
                        <a:pt x="293040" y="166330"/>
                        <a:pt x="289440" y="177130"/>
                      </a:cubicBezTo>
                      <a:lnTo>
                        <a:pt x="287280" y="183610"/>
                      </a:lnTo>
                      <a:lnTo>
                        <a:pt x="325440" y="183610"/>
                      </a:lnTo>
                      <a:cubicBezTo>
                        <a:pt x="336960" y="183610"/>
                        <a:pt x="346320" y="174970"/>
                        <a:pt x="346320" y="164170"/>
                      </a:cubicBezTo>
                      <a:lnTo>
                        <a:pt x="347040" y="119530"/>
                      </a:lnTo>
                      <a:cubicBezTo>
                        <a:pt x="347040" y="108010"/>
                        <a:pt x="337680" y="99370"/>
                        <a:pt x="326160" y="99370"/>
                      </a:cubicBezTo>
                      <a:close/>
                      <a:moveTo>
                        <a:pt x="325440" y="162010"/>
                      </a:moveTo>
                      <a:lnTo>
                        <a:pt x="325440" y="162010"/>
                      </a:lnTo>
                      <a:cubicBezTo>
                        <a:pt x="325440" y="162010"/>
                        <a:pt x="325440" y="162010"/>
                        <a:pt x="325440" y="162010"/>
                      </a:cubicBezTo>
                      <a:lnTo>
                        <a:pt x="313200" y="162010"/>
                      </a:lnTo>
                      <a:cubicBezTo>
                        <a:pt x="313920" y="155530"/>
                        <a:pt x="314640" y="149050"/>
                        <a:pt x="314640" y="143290"/>
                      </a:cubicBezTo>
                      <a:cubicBezTo>
                        <a:pt x="314640" y="136090"/>
                        <a:pt x="313920" y="128170"/>
                        <a:pt x="313200" y="120970"/>
                      </a:cubicBezTo>
                      <a:lnTo>
                        <a:pt x="325440" y="120970"/>
                      </a:lnTo>
                      <a:lnTo>
                        <a:pt x="325440" y="162010"/>
                      </a:lnTo>
                      <a:close/>
                      <a:moveTo>
                        <a:pt x="32400" y="159130"/>
                      </a:moveTo>
                      <a:lnTo>
                        <a:pt x="20880" y="159130"/>
                      </a:lnTo>
                      <a:lnTo>
                        <a:pt x="20880" y="118090"/>
                      </a:lnTo>
                      <a:cubicBezTo>
                        <a:pt x="20880" y="118090"/>
                        <a:pt x="20880" y="118090"/>
                        <a:pt x="20880" y="118090"/>
                      </a:cubicBezTo>
                      <a:lnTo>
                        <a:pt x="33120" y="118090"/>
                      </a:lnTo>
                      <a:cubicBezTo>
                        <a:pt x="31680" y="125290"/>
                        <a:pt x="30960" y="133210"/>
                        <a:pt x="30960" y="140410"/>
                      </a:cubicBezTo>
                      <a:cubicBezTo>
                        <a:pt x="31680" y="146890"/>
                        <a:pt x="31680" y="152650"/>
                        <a:pt x="32400" y="15913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486" name="Groep 485">
            <a:extLst>
              <a:ext uri="{FF2B5EF4-FFF2-40B4-BE49-F238E27FC236}">
                <a16:creationId xmlns:a16="http://schemas.microsoft.com/office/drawing/2014/main" id="{68903F0A-9484-5DA7-A5A3-F77CCA9BD010}"/>
              </a:ext>
            </a:extLst>
          </p:cNvPr>
          <p:cNvGrpSpPr/>
          <p:nvPr/>
        </p:nvGrpSpPr>
        <p:grpSpPr>
          <a:xfrm>
            <a:off x="5943341" y="495895"/>
            <a:ext cx="1576484" cy="1165144"/>
            <a:chOff x="5943341" y="495895"/>
            <a:chExt cx="1576484" cy="1165144"/>
          </a:xfrm>
        </p:grpSpPr>
        <p:sp>
          <p:nvSpPr>
            <p:cNvPr id="487" name="Vrije vorm: vorm 486">
              <a:extLst>
                <a:ext uri="{FF2B5EF4-FFF2-40B4-BE49-F238E27FC236}">
                  <a16:creationId xmlns:a16="http://schemas.microsoft.com/office/drawing/2014/main" id="{9666B61E-4A4A-3E65-62B3-4AE74B2699FE}"/>
                </a:ext>
              </a:extLst>
            </p:cNvPr>
            <p:cNvSpPr/>
            <p:nvPr/>
          </p:nvSpPr>
          <p:spPr>
            <a:xfrm>
              <a:off x="5943341" y="495895"/>
              <a:ext cx="1576484" cy="1165144"/>
            </a:xfrm>
            <a:custGeom>
              <a:avLst/>
              <a:gdLst>
                <a:gd name="connsiteX0" fmla="*/ 1571040 w 1576484"/>
                <a:gd name="connsiteY0" fmla="*/ 675545 h 1165144"/>
                <a:gd name="connsiteX1" fmla="*/ 1527840 w 1576484"/>
                <a:gd name="connsiteY1" fmla="*/ 624425 h 1165144"/>
                <a:gd name="connsiteX2" fmla="*/ 1506240 w 1576484"/>
                <a:gd name="connsiteY2" fmla="*/ 619384 h 1165144"/>
                <a:gd name="connsiteX3" fmla="*/ 1500480 w 1576484"/>
                <a:gd name="connsiteY3" fmla="*/ 618665 h 1165144"/>
                <a:gd name="connsiteX4" fmla="*/ 1421280 w 1576484"/>
                <a:gd name="connsiteY4" fmla="*/ 605705 h 1165144"/>
                <a:gd name="connsiteX5" fmla="*/ 1370880 w 1576484"/>
                <a:gd name="connsiteY5" fmla="*/ 566105 h 1165144"/>
                <a:gd name="connsiteX6" fmla="*/ 1368000 w 1576484"/>
                <a:gd name="connsiteY6" fmla="*/ 502025 h 1165144"/>
                <a:gd name="connsiteX7" fmla="*/ 1512000 w 1576484"/>
                <a:gd name="connsiteY7" fmla="*/ 144905 h 1165144"/>
                <a:gd name="connsiteX8" fmla="*/ 0 w 1576484"/>
                <a:gd name="connsiteY8" fmla="*/ 147784 h 1165144"/>
                <a:gd name="connsiteX9" fmla="*/ 154800 w 1576484"/>
                <a:gd name="connsiteY9" fmla="*/ 512825 h 1165144"/>
                <a:gd name="connsiteX10" fmla="*/ 166320 w 1576484"/>
                <a:gd name="connsiteY10" fmla="*/ 523625 h 1165144"/>
                <a:gd name="connsiteX11" fmla="*/ 181440 w 1576484"/>
                <a:gd name="connsiteY11" fmla="*/ 522184 h 1165144"/>
                <a:gd name="connsiteX12" fmla="*/ 241200 w 1576484"/>
                <a:gd name="connsiteY12" fmla="*/ 478984 h 1165144"/>
                <a:gd name="connsiteX13" fmla="*/ 246240 w 1576484"/>
                <a:gd name="connsiteY13" fmla="*/ 474665 h 1165144"/>
                <a:gd name="connsiteX14" fmla="*/ 277920 w 1576484"/>
                <a:gd name="connsiteY14" fmla="*/ 455225 h 1165144"/>
                <a:gd name="connsiteX15" fmla="*/ 380160 w 1576484"/>
                <a:gd name="connsiteY15" fmla="*/ 455944 h 1165144"/>
                <a:gd name="connsiteX16" fmla="*/ 395280 w 1576484"/>
                <a:gd name="connsiteY16" fmla="*/ 462425 h 1165144"/>
                <a:gd name="connsiteX17" fmla="*/ 475200 w 1576484"/>
                <a:gd name="connsiteY17" fmla="*/ 548825 h 1165144"/>
                <a:gd name="connsiteX18" fmla="*/ 481680 w 1576484"/>
                <a:gd name="connsiteY18" fmla="*/ 666184 h 1165144"/>
                <a:gd name="connsiteX19" fmla="*/ 406080 w 1576484"/>
                <a:gd name="connsiteY19" fmla="*/ 755464 h 1165144"/>
                <a:gd name="connsiteX20" fmla="*/ 370800 w 1576484"/>
                <a:gd name="connsiteY20" fmla="*/ 764825 h 1165144"/>
                <a:gd name="connsiteX21" fmla="*/ 364320 w 1576484"/>
                <a:gd name="connsiteY21" fmla="*/ 765545 h 1165144"/>
                <a:gd name="connsiteX22" fmla="*/ 291600 w 1576484"/>
                <a:gd name="connsiteY22" fmla="*/ 778505 h 1165144"/>
                <a:gd name="connsiteX23" fmla="*/ 279360 w 1576484"/>
                <a:gd name="connsiteY23" fmla="*/ 788584 h 1165144"/>
                <a:gd name="connsiteX24" fmla="*/ 278640 w 1576484"/>
                <a:gd name="connsiteY24" fmla="*/ 804425 h 1165144"/>
                <a:gd name="connsiteX25" fmla="*/ 429840 w 1576484"/>
                <a:gd name="connsiteY25" fmla="*/ 1160825 h 1165144"/>
                <a:gd name="connsiteX26" fmla="*/ 1100160 w 1576484"/>
                <a:gd name="connsiteY26" fmla="*/ 1165145 h 1165144"/>
                <a:gd name="connsiteX27" fmla="*/ 1249200 w 1576484"/>
                <a:gd name="connsiteY27" fmla="*/ 795784 h 1165144"/>
                <a:gd name="connsiteX28" fmla="*/ 1296000 w 1576484"/>
                <a:gd name="connsiteY28" fmla="*/ 751864 h 1165144"/>
                <a:gd name="connsiteX29" fmla="*/ 1360080 w 1576484"/>
                <a:gd name="connsiteY29" fmla="*/ 758345 h 1165144"/>
                <a:gd name="connsiteX30" fmla="*/ 1425600 w 1576484"/>
                <a:gd name="connsiteY30" fmla="*/ 803705 h 1165144"/>
                <a:gd name="connsiteX31" fmla="*/ 1430640 w 1576484"/>
                <a:gd name="connsiteY31" fmla="*/ 807305 h 1165144"/>
                <a:gd name="connsiteX32" fmla="*/ 1450080 w 1576484"/>
                <a:gd name="connsiteY32" fmla="*/ 818825 h 1165144"/>
                <a:gd name="connsiteX33" fmla="*/ 1517040 w 1576484"/>
                <a:gd name="connsiteY33" fmla="*/ 811625 h 1165144"/>
                <a:gd name="connsiteX34" fmla="*/ 1568880 w 1576484"/>
                <a:gd name="connsiteY34" fmla="*/ 753305 h 1165144"/>
                <a:gd name="connsiteX35" fmla="*/ 1571040 w 1576484"/>
                <a:gd name="connsiteY35" fmla="*/ 675545 h 116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76484" h="1165144">
                  <a:moveTo>
                    <a:pt x="1571040" y="675545"/>
                  </a:moveTo>
                  <a:cubicBezTo>
                    <a:pt x="1566720" y="661145"/>
                    <a:pt x="1554480" y="635225"/>
                    <a:pt x="1527840" y="624425"/>
                  </a:cubicBezTo>
                  <a:cubicBezTo>
                    <a:pt x="1524240" y="622984"/>
                    <a:pt x="1517760" y="620825"/>
                    <a:pt x="1506240" y="619384"/>
                  </a:cubicBezTo>
                  <a:lnTo>
                    <a:pt x="1500480" y="618665"/>
                  </a:lnTo>
                  <a:cubicBezTo>
                    <a:pt x="1470960" y="615065"/>
                    <a:pt x="1438560" y="610025"/>
                    <a:pt x="1421280" y="605705"/>
                  </a:cubicBezTo>
                  <a:cubicBezTo>
                    <a:pt x="1399680" y="600665"/>
                    <a:pt x="1380960" y="585545"/>
                    <a:pt x="1370880" y="566105"/>
                  </a:cubicBezTo>
                  <a:cubicBezTo>
                    <a:pt x="1360800" y="545945"/>
                    <a:pt x="1359360" y="522905"/>
                    <a:pt x="1368000" y="502025"/>
                  </a:cubicBezTo>
                  <a:lnTo>
                    <a:pt x="1512000" y="144905"/>
                  </a:lnTo>
                  <a:cubicBezTo>
                    <a:pt x="1023120" y="-49496"/>
                    <a:pt x="487440" y="-48056"/>
                    <a:pt x="0" y="147784"/>
                  </a:cubicBezTo>
                  <a:lnTo>
                    <a:pt x="154800" y="512825"/>
                  </a:lnTo>
                  <a:cubicBezTo>
                    <a:pt x="157680" y="519305"/>
                    <a:pt x="163440" y="522184"/>
                    <a:pt x="166320" y="523625"/>
                  </a:cubicBezTo>
                  <a:cubicBezTo>
                    <a:pt x="169200" y="524345"/>
                    <a:pt x="174960" y="525784"/>
                    <a:pt x="181440" y="522184"/>
                  </a:cubicBezTo>
                  <a:cubicBezTo>
                    <a:pt x="195840" y="513544"/>
                    <a:pt x="228240" y="488344"/>
                    <a:pt x="241200" y="478984"/>
                  </a:cubicBezTo>
                  <a:lnTo>
                    <a:pt x="246240" y="474665"/>
                  </a:lnTo>
                  <a:cubicBezTo>
                    <a:pt x="257760" y="466025"/>
                    <a:pt x="267840" y="459544"/>
                    <a:pt x="277920" y="455225"/>
                  </a:cubicBezTo>
                  <a:cubicBezTo>
                    <a:pt x="309600" y="441544"/>
                    <a:pt x="345600" y="442265"/>
                    <a:pt x="380160" y="455944"/>
                  </a:cubicBezTo>
                  <a:cubicBezTo>
                    <a:pt x="385200" y="458105"/>
                    <a:pt x="390240" y="460265"/>
                    <a:pt x="395280" y="462425"/>
                  </a:cubicBezTo>
                  <a:cubicBezTo>
                    <a:pt x="430560" y="481144"/>
                    <a:pt x="460080" y="512105"/>
                    <a:pt x="475200" y="548825"/>
                  </a:cubicBezTo>
                  <a:cubicBezTo>
                    <a:pt x="490320" y="584825"/>
                    <a:pt x="493200" y="628025"/>
                    <a:pt x="481680" y="666184"/>
                  </a:cubicBezTo>
                  <a:cubicBezTo>
                    <a:pt x="469440" y="708665"/>
                    <a:pt x="442080" y="740345"/>
                    <a:pt x="406080" y="755464"/>
                  </a:cubicBezTo>
                  <a:cubicBezTo>
                    <a:pt x="396720" y="759784"/>
                    <a:pt x="385200" y="762664"/>
                    <a:pt x="370800" y="764825"/>
                  </a:cubicBezTo>
                  <a:lnTo>
                    <a:pt x="364320" y="765545"/>
                  </a:lnTo>
                  <a:cubicBezTo>
                    <a:pt x="349200" y="767705"/>
                    <a:pt x="308160" y="774184"/>
                    <a:pt x="291600" y="778505"/>
                  </a:cubicBezTo>
                  <a:cubicBezTo>
                    <a:pt x="284400" y="780664"/>
                    <a:pt x="280800" y="785705"/>
                    <a:pt x="279360" y="788584"/>
                  </a:cubicBezTo>
                  <a:cubicBezTo>
                    <a:pt x="277920" y="791464"/>
                    <a:pt x="275760" y="797225"/>
                    <a:pt x="278640" y="804425"/>
                  </a:cubicBezTo>
                  <a:lnTo>
                    <a:pt x="429840" y="1160825"/>
                  </a:lnTo>
                  <a:cubicBezTo>
                    <a:pt x="647280" y="1079464"/>
                    <a:pt x="883440" y="1080905"/>
                    <a:pt x="1100160" y="1165145"/>
                  </a:cubicBezTo>
                  <a:lnTo>
                    <a:pt x="1249200" y="795784"/>
                  </a:lnTo>
                  <a:cubicBezTo>
                    <a:pt x="1257840" y="774905"/>
                    <a:pt x="1274400" y="759064"/>
                    <a:pt x="1296000" y="751864"/>
                  </a:cubicBezTo>
                  <a:cubicBezTo>
                    <a:pt x="1316880" y="744664"/>
                    <a:pt x="1340640" y="746825"/>
                    <a:pt x="1360080" y="758345"/>
                  </a:cubicBezTo>
                  <a:cubicBezTo>
                    <a:pt x="1375200" y="766984"/>
                    <a:pt x="1401840" y="786425"/>
                    <a:pt x="1425600" y="803705"/>
                  </a:cubicBezTo>
                  <a:lnTo>
                    <a:pt x="1430640" y="807305"/>
                  </a:lnTo>
                  <a:cubicBezTo>
                    <a:pt x="1440000" y="814505"/>
                    <a:pt x="1446480" y="817384"/>
                    <a:pt x="1450080" y="818825"/>
                  </a:cubicBezTo>
                  <a:cubicBezTo>
                    <a:pt x="1477440" y="829625"/>
                    <a:pt x="1503360" y="819545"/>
                    <a:pt x="1517040" y="811625"/>
                  </a:cubicBezTo>
                  <a:cubicBezTo>
                    <a:pt x="1540800" y="798664"/>
                    <a:pt x="1559520" y="777784"/>
                    <a:pt x="1568880" y="753305"/>
                  </a:cubicBezTo>
                  <a:cubicBezTo>
                    <a:pt x="1578240" y="728825"/>
                    <a:pt x="1578960" y="700745"/>
                    <a:pt x="1571040" y="675545"/>
                  </a:cubicBezTo>
                  <a:close/>
                </a:path>
              </a:pathLst>
            </a:custGeom>
            <a:solidFill>
              <a:schemeClr val="accent4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488" name="Graphic 138">
              <a:extLst>
                <a:ext uri="{FF2B5EF4-FFF2-40B4-BE49-F238E27FC236}">
                  <a16:creationId xmlns:a16="http://schemas.microsoft.com/office/drawing/2014/main" id="{C5EEB3EF-E281-2EE3-D0BF-6767BDB1938C}"/>
                </a:ext>
              </a:extLst>
            </p:cNvPr>
            <p:cNvGrpSpPr/>
            <p:nvPr/>
          </p:nvGrpSpPr>
          <p:grpSpPr>
            <a:xfrm>
              <a:off x="6162941" y="586729"/>
              <a:ext cx="993600" cy="166390"/>
              <a:chOff x="5585040" y="586729"/>
              <a:chExt cx="993600" cy="166390"/>
            </a:xfrm>
            <a:solidFill>
              <a:schemeClr val="bg1"/>
            </a:solidFill>
          </p:grpSpPr>
          <p:sp>
            <p:nvSpPr>
              <p:cNvPr id="492" name="Vrije vorm: vorm 491">
                <a:extLst>
                  <a:ext uri="{FF2B5EF4-FFF2-40B4-BE49-F238E27FC236}">
                    <a16:creationId xmlns:a16="http://schemas.microsoft.com/office/drawing/2014/main" id="{EDBCBB99-7400-1A60-DFBD-A38B024146A8}"/>
                  </a:ext>
                </a:extLst>
              </p:cNvPr>
              <p:cNvSpPr/>
              <p:nvPr/>
            </p:nvSpPr>
            <p:spPr>
              <a:xfrm>
                <a:off x="5585040" y="637920"/>
                <a:ext cx="90719" cy="115200"/>
              </a:xfrm>
              <a:custGeom>
                <a:avLst/>
                <a:gdLst>
                  <a:gd name="connsiteX0" fmla="*/ 58320 w 90719"/>
                  <a:gd name="connsiteY0" fmla="*/ 115200 h 115200"/>
                  <a:gd name="connsiteX1" fmla="*/ 39600 w 90719"/>
                  <a:gd name="connsiteY1" fmla="*/ 86400 h 115200"/>
                  <a:gd name="connsiteX2" fmla="*/ 21600 w 90719"/>
                  <a:gd name="connsiteY2" fmla="*/ 58320 h 115200"/>
                  <a:gd name="connsiteX3" fmla="*/ 0 w 90719"/>
                  <a:gd name="connsiteY3" fmla="*/ 24480 h 115200"/>
                  <a:gd name="connsiteX4" fmla="*/ 21600 w 90719"/>
                  <a:gd name="connsiteY4" fmla="*/ 18720 h 115200"/>
                  <a:gd name="connsiteX5" fmla="*/ 44640 w 90719"/>
                  <a:gd name="connsiteY5" fmla="*/ 57600 h 115200"/>
                  <a:gd name="connsiteX6" fmla="*/ 65520 w 90719"/>
                  <a:gd name="connsiteY6" fmla="*/ 92160 h 115200"/>
                  <a:gd name="connsiteX7" fmla="*/ 66960 w 90719"/>
                  <a:gd name="connsiteY7" fmla="*/ 91440 h 115200"/>
                  <a:gd name="connsiteX8" fmla="*/ 68400 w 90719"/>
                  <a:gd name="connsiteY8" fmla="*/ 50400 h 115200"/>
                  <a:gd name="connsiteX9" fmla="*/ 69840 w 90719"/>
                  <a:gd name="connsiteY9" fmla="*/ 5760 h 115200"/>
                  <a:gd name="connsiteX10" fmla="*/ 90720 w 90719"/>
                  <a:gd name="connsiteY10" fmla="*/ 0 h 115200"/>
                  <a:gd name="connsiteX11" fmla="*/ 88560 w 90719"/>
                  <a:gd name="connsiteY11" fmla="*/ 39600 h 115200"/>
                  <a:gd name="connsiteX12" fmla="*/ 86400 w 90719"/>
                  <a:gd name="connsiteY12" fmla="*/ 73440 h 115200"/>
                  <a:gd name="connsiteX13" fmla="*/ 84240 w 90719"/>
                  <a:gd name="connsiteY13" fmla="*/ 107280 h 115200"/>
                  <a:gd name="connsiteX14" fmla="*/ 58320 w 90719"/>
                  <a:gd name="connsiteY14" fmla="*/ 115200 h 11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719" h="115200">
                    <a:moveTo>
                      <a:pt x="58320" y="115200"/>
                    </a:moveTo>
                    <a:cubicBezTo>
                      <a:pt x="52560" y="105840"/>
                      <a:pt x="45360" y="95040"/>
                      <a:pt x="39600" y="86400"/>
                    </a:cubicBezTo>
                    <a:lnTo>
                      <a:pt x="21600" y="58320"/>
                    </a:lnTo>
                    <a:cubicBezTo>
                      <a:pt x="15120" y="48240"/>
                      <a:pt x="7200" y="35280"/>
                      <a:pt x="0" y="24480"/>
                    </a:cubicBezTo>
                    <a:lnTo>
                      <a:pt x="21600" y="18720"/>
                    </a:lnTo>
                    <a:cubicBezTo>
                      <a:pt x="28800" y="30960"/>
                      <a:pt x="37440" y="45360"/>
                      <a:pt x="44640" y="57600"/>
                    </a:cubicBezTo>
                    <a:lnTo>
                      <a:pt x="65520" y="92160"/>
                    </a:lnTo>
                    <a:lnTo>
                      <a:pt x="66960" y="91440"/>
                    </a:lnTo>
                    <a:lnTo>
                      <a:pt x="68400" y="50400"/>
                    </a:lnTo>
                    <a:cubicBezTo>
                      <a:pt x="69120" y="36000"/>
                      <a:pt x="69120" y="20160"/>
                      <a:pt x="69840" y="5760"/>
                    </a:cubicBezTo>
                    <a:lnTo>
                      <a:pt x="90720" y="0"/>
                    </a:lnTo>
                    <a:lnTo>
                      <a:pt x="88560" y="39600"/>
                    </a:lnTo>
                    <a:lnTo>
                      <a:pt x="86400" y="73440"/>
                    </a:lnTo>
                    <a:cubicBezTo>
                      <a:pt x="85680" y="84240"/>
                      <a:pt x="84960" y="96480"/>
                      <a:pt x="84240" y="107280"/>
                    </a:cubicBezTo>
                    <a:lnTo>
                      <a:pt x="58320" y="1152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3" name="Vrije vorm: vorm 492">
                <a:extLst>
                  <a:ext uri="{FF2B5EF4-FFF2-40B4-BE49-F238E27FC236}">
                    <a16:creationId xmlns:a16="http://schemas.microsoft.com/office/drawing/2014/main" id="{8F1F92A0-FED2-F5E2-E715-CA6B79DB6639}"/>
                  </a:ext>
                </a:extLst>
              </p:cNvPr>
              <p:cNvSpPr/>
              <p:nvPr/>
            </p:nvSpPr>
            <p:spPr>
              <a:xfrm>
                <a:off x="5697359" y="630000"/>
                <a:ext cx="41760" cy="105120"/>
              </a:xfrm>
              <a:custGeom>
                <a:avLst/>
                <a:gdLst>
                  <a:gd name="connsiteX0" fmla="*/ 21600 w 41760"/>
                  <a:gd name="connsiteY0" fmla="*/ 105120 h 105120"/>
                  <a:gd name="connsiteX1" fmla="*/ 14400 w 41760"/>
                  <a:gd name="connsiteY1" fmla="*/ 72000 h 105120"/>
                  <a:gd name="connsiteX2" fmla="*/ 7200 w 41760"/>
                  <a:gd name="connsiteY2" fmla="*/ 38160 h 105120"/>
                  <a:gd name="connsiteX3" fmla="*/ 0 w 41760"/>
                  <a:gd name="connsiteY3" fmla="*/ 4320 h 105120"/>
                  <a:gd name="connsiteX4" fmla="*/ 20160 w 41760"/>
                  <a:gd name="connsiteY4" fmla="*/ 0 h 105120"/>
                  <a:gd name="connsiteX5" fmla="*/ 27360 w 41760"/>
                  <a:gd name="connsiteY5" fmla="*/ 33840 h 105120"/>
                  <a:gd name="connsiteX6" fmla="*/ 34560 w 41760"/>
                  <a:gd name="connsiteY6" fmla="*/ 67680 h 105120"/>
                  <a:gd name="connsiteX7" fmla="*/ 41760 w 41760"/>
                  <a:gd name="connsiteY7" fmla="*/ 100800 h 105120"/>
                  <a:gd name="connsiteX8" fmla="*/ 21600 w 41760"/>
                  <a:gd name="connsiteY8" fmla="*/ 105120 h 1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760" h="105120">
                    <a:moveTo>
                      <a:pt x="21600" y="105120"/>
                    </a:moveTo>
                    <a:lnTo>
                      <a:pt x="14400" y="72000"/>
                    </a:lnTo>
                    <a:lnTo>
                      <a:pt x="7200" y="38160"/>
                    </a:lnTo>
                    <a:lnTo>
                      <a:pt x="0" y="4320"/>
                    </a:lnTo>
                    <a:lnTo>
                      <a:pt x="20160" y="0"/>
                    </a:lnTo>
                    <a:lnTo>
                      <a:pt x="27360" y="33840"/>
                    </a:lnTo>
                    <a:lnTo>
                      <a:pt x="34560" y="67680"/>
                    </a:lnTo>
                    <a:lnTo>
                      <a:pt x="41760" y="100800"/>
                    </a:lnTo>
                    <a:lnTo>
                      <a:pt x="21600" y="1051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4" name="Vrije vorm: vorm 493">
                <a:extLst>
                  <a:ext uri="{FF2B5EF4-FFF2-40B4-BE49-F238E27FC236}">
                    <a16:creationId xmlns:a16="http://schemas.microsoft.com/office/drawing/2014/main" id="{97BACB50-9B02-3DB4-3841-0EBE8D84F2D4}"/>
                  </a:ext>
                </a:extLst>
              </p:cNvPr>
              <p:cNvSpPr/>
              <p:nvPr/>
            </p:nvSpPr>
            <p:spPr>
              <a:xfrm>
                <a:off x="5736959" y="609839"/>
                <a:ext cx="92880" cy="110880"/>
              </a:xfrm>
              <a:custGeom>
                <a:avLst/>
                <a:gdLst>
                  <a:gd name="connsiteX0" fmla="*/ 51120 w 92880"/>
                  <a:gd name="connsiteY0" fmla="*/ 110880 h 110880"/>
                  <a:gd name="connsiteX1" fmla="*/ 34560 w 92880"/>
                  <a:gd name="connsiteY1" fmla="*/ 80640 h 110880"/>
                  <a:gd name="connsiteX2" fmla="*/ 18720 w 92880"/>
                  <a:gd name="connsiteY2" fmla="*/ 51120 h 110880"/>
                  <a:gd name="connsiteX3" fmla="*/ 0 w 92880"/>
                  <a:gd name="connsiteY3" fmla="*/ 15840 h 110880"/>
                  <a:gd name="connsiteX4" fmla="*/ 22320 w 92880"/>
                  <a:gd name="connsiteY4" fmla="*/ 12240 h 110880"/>
                  <a:gd name="connsiteX5" fmla="*/ 42480 w 92880"/>
                  <a:gd name="connsiteY5" fmla="*/ 52560 h 110880"/>
                  <a:gd name="connsiteX6" fmla="*/ 60480 w 92880"/>
                  <a:gd name="connsiteY6" fmla="*/ 88560 h 110880"/>
                  <a:gd name="connsiteX7" fmla="*/ 61920 w 92880"/>
                  <a:gd name="connsiteY7" fmla="*/ 88560 h 110880"/>
                  <a:gd name="connsiteX8" fmla="*/ 66240 w 92880"/>
                  <a:gd name="connsiteY8" fmla="*/ 48240 h 110880"/>
                  <a:gd name="connsiteX9" fmla="*/ 71280 w 92880"/>
                  <a:gd name="connsiteY9" fmla="*/ 3600 h 110880"/>
                  <a:gd name="connsiteX10" fmla="*/ 92880 w 92880"/>
                  <a:gd name="connsiteY10" fmla="*/ 0 h 110880"/>
                  <a:gd name="connsiteX11" fmla="*/ 87120 w 92880"/>
                  <a:gd name="connsiteY11" fmla="*/ 39600 h 110880"/>
                  <a:gd name="connsiteX12" fmla="*/ 82080 w 92880"/>
                  <a:gd name="connsiteY12" fmla="*/ 73440 h 110880"/>
                  <a:gd name="connsiteX13" fmla="*/ 77040 w 92880"/>
                  <a:gd name="connsiteY13" fmla="*/ 107280 h 110880"/>
                  <a:gd name="connsiteX14" fmla="*/ 51120 w 92880"/>
                  <a:gd name="connsiteY14" fmla="*/ 110880 h 11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880" h="110880">
                    <a:moveTo>
                      <a:pt x="51120" y="110880"/>
                    </a:moveTo>
                    <a:cubicBezTo>
                      <a:pt x="46080" y="101520"/>
                      <a:pt x="39600" y="90000"/>
                      <a:pt x="34560" y="80640"/>
                    </a:cubicBezTo>
                    <a:lnTo>
                      <a:pt x="18720" y="51120"/>
                    </a:lnTo>
                    <a:cubicBezTo>
                      <a:pt x="12960" y="41040"/>
                      <a:pt x="5760" y="27360"/>
                      <a:pt x="0" y="15840"/>
                    </a:cubicBezTo>
                    <a:lnTo>
                      <a:pt x="22320" y="12240"/>
                    </a:lnTo>
                    <a:cubicBezTo>
                      <a:pt x="28800" y="25200"/>
                      <a:pt x="36000" y="40320"/>
                      <a:pt x="42480" y="52560"/>
                    </a:cubicBezTo>
                    <a:lnTo>
                      <a:pt x="60480" y="88560"/>
                    </a:lnTo>
                    <a:lnTo>
                      <a:pt x="61920" y="88560"/>
                    </a:lnTo>
                    <a:lnTo>
                      <a:pt x="66240" y="48240"/>
                    </a:lnTo>
                    <a:cubicBezTo>
                      <a:pt x="67680" y="33840"/>
                      <a:pt x="69840" y="18000"/>
                      <a:pt x="71280" y="3600"/>
                    </a:cubicBezTo>
                    <a:lnTo>
                      <a:pt x="92880" y="0"/>
                    </a:lnTo>
                    <a:lnTo>
                      <a:pt x="87120" y="39600"/>
                    </a:lnTo>
                    <a:lnTo>
                      <a:pt x="82080" y="73440"/>
                    </a:lnTo>
                    <a:cubicBezTo>
                      <a:pt x="80640" y="84240"/>
                      <a:pt x="79200" y="96480"/>
                      <a:pt x="77040" y="107280"/>
                    </a:cubicBezTo>
                    <a:lnTo>
                      <a:pt x="51120" y="110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5" name="Vrije vorm: vorm 494">
                <a:extLst>
                  <a:ext uri="{FF2B5EF4-FFF2-40B4-BE49-F238E27FC236}">
                    <a16:creationId xmlns:a16="http://schemas.microsoft.com/office/drawing/2014/main" id="{30CC2371-2914-8895-DBFC-DD3F6BE4AE67}"/>
                  </a:ext>
                </a:extLst>
              </p:cNvPr>
              <p:cNvSpPr/>
              <p:nvPr/>
            </p:nvSpPr>
            <p:spPr>
              <a:xfrm>
                <a:off x="5844959" y="600479"/>
                <a:ext cx="94320" cy="110160"/>
              </a:xfrm>
              <a:custGeom>
                <a:avLst/>
                <a:gdLst>
                  <a:gd name="connsiteX0" fmla="*/ 74160 w 94320"/>
                  <a:gd name="connsiteY0" fmla="*/ 100080 h 110160"/>
                  <a:gd name="connsiteX1" fmla="*/ 64080 w 94320"/>
                  <a:gd name="connsiteY1" fmla="*/ 78480 h 110160"/>
                  <a:gd name="connsiteX2" fmla="*/ 24480 w 94320"/>
                  <a:gd name="connsiteY2" fmla="*/ 83520 h 110160"/>
                  <a:gd name="connsiteX3" fmla="*/ 20160 w 94320"/>
                  <a:gd name="connsiteY3" fmla="*/ 107280 h 110160"/>
                  <a:gd name="connsiteX4" fmla="*/ 0 w 94320"/>
                  <a:gd name="connsiteY4" fmla="*/ 110160 h 110160"/>
                  <a:gd name="connsiteX5" fmla="*/ 7200 w 94320"/>
                  <a:gd name="connsiteY5" fmla="*/ 74160 h 110160"/>
                  <a:gd name="connsiteX6" fmla="*/ 14400 w 94320"/>
                  <a:gd name="connsiteY6" fmla="*/ 37440 h 110160"/>
                  <a:gd name="connsiteX7" fmla="*/ 21600 w 94320"/>
                  <a:gd name="connsiteY7" fmla="*/ 3600 h 110160"/>
                  <a:gd name="connsiteX8" fmla="*/ 47520 w 94320"/>
                  <a:gd name="connsiteY8" fmla="*/ 0 h 110160"/>
                  <a:gd name="connsiteX9" fmla="*/ 62640 w 94320"/>
                  <a:gd name="connsiteY9" fmla="*/ 30960 h 110160"/>
                  <a:gd name="connsiteX10" fmla="*/ 78480 w 94320"/>
                  <a:gd name="connsiteY10" fmla="*/ 64800 h 110160"/>
                  <a:gd name="connsiteX11" fmla="*/ 94320 w 94320"/>
                  <a:gd name="connsiteY11" fmla="*/ 97920 h 110160"/>
                  <a:gd name="connsiteX12" fmla="*/ 74160 w 94320"/>
                  <a:gd name="connsiteY12" fmla="*/ 100080 h 110160"/>
                  <a:gd name="connsiteX13" fmla="*/ 36000 w 94320"/>
                  <a:gd name="connsiteY13" fmla="*/ 19440 h 110160"/>
                  <a:gd name="connsiteX14" fmla="*/ 27360 w 94320"/>
                  <a:gd name="connsiteY14" fmla="*/ 68400 h 110160"/>
                  <a:gd name="connsiteX15" fmla="*/ 57600 w 94320"/>
                  <a:gd name="connsiteY15" fmla="*/ 64800 h 110160"/>
                  <a:gd name="connsiteX16" fmla="*/ 37440 w 94320"/>
                  <a:gd name="connsiteY16" fmla="*/ 20160 h 110160"/>
                  <a:gd name="connsiteX17" fmla="*/ 36000 w 94320"/>
                  <a:gd name="connsiteY17" fmla="*/ 19440 h 1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320" h="110160">
                    <a:moveTo>
                      <a:pt x="74160" y="100080"/>
                    </a:moveTo>
                    <a:cubicBezTo>
                      <a:pt x="71280" y="92880"/>
                      <a:pt x="67680" y="85680"/>
                      <a:pt x="64080" y="78480"/>
                    </a:cubicBezTo>
                    <a:lnTo>
                      <a:pt x="24480" y="83520"/>
                    </a:lnTo>
                    <a:lnTo>
                      <a:pt x="20160" y="107280"/>
                    </a:lnTo>
                    <a:lnTo>
                      <a:pt x="0" y="110160"/>
                    </a:lnTo>
                    <a:cubicBezTo>
                      <a:pt x="2160" y="98640"/>
                      <a:pt x="5040" y="85680"/>
                      <a:pt x="7200" y="74160"/>
                    </a:cubicBezTo>
                    <a:lnTo>
                      <a:pt x="14400" y="37440"/>
                    </a:lnTo>
                    <a:lnTo>
                      <a:pt x="21600" y="3600"/>
                    </a:lnTo>
                    <a:lnTo>
                      <a:pt x="47520" y="0"/>
                    </a:lnTo>
                    <a:cubicBezTo>
                      <a:pt x="52560" y="10080"/>
                      <a:pt x="56880" y="19440"/>
                      <a:pt x="62640" y="30960"/>
                    </a:cubicBezTo>
                    <a:lnTo>
                      <a:pt x="78480" y="64800"/>
                    </a:lnTo>
                    <a:lnTo>
                      <a:pt x="94320" y="97920"/>
                    </a:lnTo>
                    <a:lnTo>
                      <a:pt x="74160" y="100080"/>
                    </a:lnTo>
                    <a:close/>
                    <a:moveTo>
                      <a:pt x="36000" y="19440"/>
                    </a:moveTo>
                    <a:lnTo>
                      <a:pt x="27360" y="68400"/>
                    </a:lnTo>
                    <a:lnTo>
                      <a:pt x="57600" y="64800"/>
                    </a:lnTo>
                    <a:lnTo>
                      <a:pt x="37440" y="20160"/>
                    </a:lnTo>
                    <a:lnTo>
                      <a:pt x="36000" y="194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6" name="Vrije vorm: vorm 495">
                <a:extLst>
                  <a:ext uri="{FF2B5EF4-FFF2-40B4-BE49-F238E27FC236}">
                    <a16:creationId xmlns:a16="http://schemas.microsoft.com/office/drawing/2014/main" id="{71580BE1-1701-3EEC-6813-CD73CF9F5B57}"/>
                  </a:ext>
                </a:extLst>
              </p:cNvPr>
              <p:cNvSpPr/>
              <p:nvPr/>
            </p:nvSpPr>
            <p:spPr>
              <a:xfrm>
                <a:off x="5978879" y="587520"/>
                <a:ext cx="73440" cy="106559"/>
              </a:xfrm>
              <a:custGeom>
                <a:avLst/>
                <a:gdLst>
                  <a:gd name="connsiteX0" fmla="*/ 41040 w 73440"/>
                  <a:gd name="connsiteY0" fmla="*/ 87840 h 106559"/>
                  <a:gd name="connsiteX1" fmla="*/ 72720 w 73440"/>
                  <a:gd name="connsiteY1" fmla="*/ 85680 h 106559"/>
                  <a:gd name="connsiteX2" fmla="*/ 73440 w 73440"/>
                  <a:gd name="connsiteY2" fmla="*/ 102240 h 106559"/>
                  <a:gd name="connsiteX3" fmla="*/ 6480 w 73440"/>
                  <a:gd name="connsiteY3" fmla="*/ 106560 h 106559"/>
                  <a:gd name="connsiteX4" fmla="*/ 4320 w 73440"/>
                  <a:gd name="connsiteY4" fmla="*/ 72720 h 106559"/>
                  <a:gd name="connsiteX5" fmla="*/ 2160 w 73440"/>
                  <a:gd name="connsiteY5" fmla="*/ 38160 h 106559"/>
                  <a:gd name="connsiteX6" fmla="*/ 0 w 73440"/>
                  <a:gd name="connsiteY6" fmla="*/ 3600 h 106559"/>
                  <a:gd name="connsiteX7" fmla="*/ 66240 w 73440"/>
                  <a:gd name="connsiteY7" fmla="*/ 0 h 106559"/>
                  <a:gd name="connsiteX8" fmla="*/ 66960 w 73440"/>
                  <a:gd name="connsiteY8" fmla="*/ 16560 h 106559"/>
                  <a:gd name="connsiteX9" fmla="*/ 33840 w 73440"/>
                  <a:gd name="connsiteY9" fmla="*/ 18720 h 106559"/>
                  <a:gd name="connsiteX10" fmla="*/ 20160 w 73440"/>
                  <a:gd name="connsiteY10" fmla="*/ 19440 h 106559"/>
                  <a:gd name="connsiteX11" fmla="*/ 21600 w 73440"/>
                  <a:gd name="connsiteY11" fmla="*/ 40320 h 106559"/>
                  <a:gd name="connsiteX12" fmla="*/ 21600 w 73440"/>
                  <a:gd name="connsiteY12" fmla="*/ 45360 h 106559"/>
                  <a:gd name="connsiteX13" fmla="*/ 36000 w 73440"/>
                  <a:gd name="connsiteY13" fmla="*/ 44640 h 106559"/>
                  <a:gd name="connsiteX14" fmla="*/ 65520 w 73440"/>
                  <a:gd name="connsiteY14" fmla="*/ 43200 h 106559"/>
                  <a:gd name="connsiteX15" fmla="*/ 66240 w 73440"/>
                  <a:gd name="connsiteY15" fmla="*/ 59040 h 106559"/>
                  <a:gd name="connsiteX16" fmla="*/ 36720 w 73440"/>
                  <a:gd name="connsiteY16" fmla="*/ 60480 h 106559"/>
                  <a:gd name="connsiteX17" fmla="*/ 22320 w 73440"/>
                  <a:gd name="connsiteY17" fmla="*/ 61200 h 106559"/>
                  <a:gd name="connsiteX18" fmla="*/ 23040 w 73440"/>
                  <a:gd name="connsiteY18" fmla="*/ 68400 h 106559"/>
                  <a:gd name="connsiteX19" fmla="*/ 24480 w 73440"/>
                  <a:gd name="connsiteY19" fmla="*/ 88560 h 106559"/>
                  <a:gd name="connsiteX20" fmla="*/ 41040 w 73440"/>
                  <a:gd name="connsiteY20" fmla="*/ 87840 h 10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3440" h="106559">
                    <a:moveTo>
                      <a:pt x="41040" y="87840"/>
                    </a:moveTo>
                    <a:lnTo>
                      <a:pt x="72720" y="85680"/>
                    </a:lnTo>
                    <a:lnTo>
                      <a:pt x="73440" y="102240"/>
                    </a:lnTo>
                    <a:lnTo>
                      <a:pt x="6480" y="106560"/>
                    </a:lnTo>
                    <a:lnTo>
                      <a:pt x="4320" y="72720"/>
                    </a:lnTo>
                    <a:lnTo>
                      <a:pt x="2160" y="38160"/>
                    </a:lnTo>
                    <a:lnTo>
                      <a:pt x="0" y="3600"/>
                    </a:lnTo>
                    <a:lnTo>
                      <a:pt x="66240" y="0"/>
                    </a:lnTo>
                    <a:lnTo>
                      <a:pt x="66960" y="16560"/>
                    </a:lnTo>
                    <a:lnTo>
                      <a:pt x="33840" y="18720"/>
                    </a:lnTo>
                    <a:lnTo>
                      <a:pt x="20160" y="19440"/>
                    </a:lnTo>
                    <a:lnTo>
                      <a:pt x="21600" y="40320"/>
                    </a:lnTo>
                    <a:lnTo>
                      <a:pt x="21600" y="45360"/>
                    </a:lnTo>
                    <a:lnTo>
                      <a:pt x="36000" y="44640"/>
                    </a:lnTo>
                    <a:lnTo>
                      <a:pt x="65520" y="43200"/>
                    </a:lnTo>
                    <a:lnTo>
                      <a:pt x="66240" y="59040"/>
                    </a:lnTo>
                    <a:lnTo>
                      <a:pt x="36720" y="60480"/>
                    </a:lnTo>
                    <a:lnTo>
                      <a:pt x="22320" y="61200"/>
                    </a:lnTo>
                    <a:lnTo>
                      <a:pt x="23040" y="68400"/>
                    </a:lnTo>
                    <a:lnTo>
                      <a:pt x="24480" y="88560"/>
                    </a:lnTo>
                    <a:lnTo>
                      <a:pt x="41040" y="878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7" name="Vrije vorm: vorm 496">
                <a:extLst>
                  <a:ext uri="{FF2B5EF4-FFF2-40B4-BE49-F238E27FC236}">
                    <a16:creationId xmlns:a16="http://schemas.microsoft.com/office/drawing/2014/main" id="{29650B4E-E213-FA4E-6225-EB7CC26F8563}"/>
                  </a:ext>
                </a:extLst>
              </p:cNvPr>
              <p:cNvSpPr/>
              <p:nvPr/>
            </p:nvSpPr>
            <p:spPr>
              <a:xfrm>
                <a:off x="6073200" y="586800"/>
                <a:ext cx="86400" cy="103679"/>
              </a:xfrm>
              <a:custGeom>
                <a:avLst/>
                <a:gdLst>
                  <a:gd name="connsiteX0" fmla="*/ 0 w 86400"/>
                  <a:gd name="connsiteY0" fmla="*/ 102960 h 103679"/>
                  <a:gd name="connsiteX1" fmla="*/ 0 w 86400"/>
                  <a:gd name="connsiteY1" fmla="*/ 69120 h 103679"/>
                  <a:gd name="connsiteX2" fmla="*/ 0 w 86400"/>
                  <a:gd name="connsiteY2" fmla="*/ 34560 h 103679"/>
                  <a:gd name="connsiteX3" fmla="*/ 0 w 86400"/>
                  <a:gd name="connsiteY3" fmla="*/ 0 h 103679"/>
                  <a:gd name="connsiteX4" fmla="*/ 18000 w 86400"/>
                  <a:gd name="connsiteY4" fmla="*/ 0 h 103679"/>
                  <a:gd name="connsiteX5" fmla="*/ 47520 w 86400"/>
                  <a:gd name="connsiteY5" fmla="*/ 41760 h 103679"/>
                  <a:gd name="connsiteX6" fmla="*/ 66240 w 86400"/>
                  <a:gd name="connsiteY6" fmla="*/ 68400 h 103679"/>
                  <a:gd name="connsiteX7" fmla="*/ 67680 w 86400"/>
                  <a:gd name="connsiteY7" fmla="*/ 68400 h 103679"/>
                  <a:gd name="connsiteX8" fmla="*/ 67680 w 86400"/>
                  <a:gd name="connsiteY8" fmla="*/ 34560 h 103679"/>
                  <a:gd name="connsiteX9" fmla="*/ 67680 w 86400"/>
                  <a:gd name="connsiteY9" fmla="*/ 0 h 103679"/>
                  <a:gd name="connsiteX10" fmla="*/ 86400 w 86400"/>
                  <a:gd name="connsiteY10" fmla="*/ 0 h 103679"/>
                  <a:gd name="connsiteX11" fmla="*/ 86400 w 86400"/>
                  <a:gd name="connsiteY11" fmla="*/ 34560 h 103679"/>
                  <a:gd name="connsiteX12" fmla="*/ 86400 w 86400"/>
                  <a:gd name="connsiteY12" fmla="*/ 69120 h 103679"/>
                  <a:gd name="connsiteX13" fmla="*/ 86400 w 86400"/>
                  <a:gd name="connsiteY13" fmla="*/ 102960 h 103679"/>
                  <a:gd name="connsiteX14" fmla="*/ 69120 w 86400"/>
                  <a:gd name="connsiteY14" fmla="*/ 102960 h 103679"/>
                  <a:gd name="connsiteX15" fmla="*/ 39600 w 86400"/>
                  <a:gd name="connsiteY15" fmla="*/ 61200 h 103679"/>
                  <a:gd name="connsiteX16" fmla="*/ 20880 w 86400"/>
                  <a:gd name="connsiteY16" fmla="*/ 34560 h 103679"/>
                  <a:gd name="connsiteX17" fmla="*/ 19440 w 86400"/>
                  <a:gd name="connsiteY17" fmla="*/ 34560 h 103679"/>
                  <a:gd name="connsiteX18" fmla="*/ 19440 w 86400"/>
                  <a:gd name="connsiteY18" fmla="*/ 69840 h 103679"/>
                  <a:gd name="connsiteX19" fmla="*/ 19440 w 86400"/>
                  <a:gd name="connsiteY19" fmla="*/ 103680 h 103679"/>
                  <a:gd name="connsiteX20" fmla="*/ 0 w 86400"/>
                  <a:gd name="connsiteY20" fmla="*/ 102960 h 103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03679">
                    <a:moveTo>
                      <a:pt x="0" y="102960"/>
                    </a:moveTo>
                    <a:lnTo>
                      <a:pt x="0" y="69120"/>
                    </a:lnTo>
                    <a:lnTo>
                      <a:pt x="0" y="34560"/>
                    </a:lnTo>
                    <a:lnTo>
                      <a:pt x="0" y="0"/>
                    </a:lnTo>
                    <a:lnTo>
                      <a:pt x="18000" y="0"/>
                    </a:lnTo>
                    <a:lnTo>
                      <a:pt x="47520" y="41760"/>
                    </a:lnTo>
                    <a:lnTo>
                      <a:pt x="66240" y="68400"/>
                    </a:lnTo>
                    <a:lnTo>
                      <a:pt x="67680" y="68400"/>
                    </a:lnTo>
                    <a:lnTo>
                      <a:pt x="67680" y="34560"/>
                    </a:lnTo>
                    <a:lnTo>
                      <a:pt x="67680" y="0"/>
                    </a:lnTo>
                    <a:lnTo>
                      <a:pt x="86400" y="0"/>
                    </a:lnTo>
                    <a:lnTo>
                      <a:pt x="86400" y="34560"/>
                    </a:lnTo>
                    <a:lnTo>
                      <a:pt x="86400" y="69120"/>
                    </a:lnTo>
                    <a:lnTo>
                      <a:pt x="86400" y="102960"/>
                    </a:lnTo>
                    <a:lnTo>
                      <a:pt x="69120" y="102960"/>
                    </a:lnTo>
                    <a:lnTo>
                      <a:pt x="39600" y="61200"/>
                    </a:lnTo>
                    <a:lnTo>
                      <a:pt x="20880" y="34560"/>
                    </a:lnTo>
                    <a:lnTo>
                      <a:pt x="19440" y="34560"/>
                    </a:lnTo>
                    <a:lnTo>
                      <a:pt x="19440" y="69840"/>
                    </a:lnTo>
                    <a:lnTo>
                      <a:pt x="19440" y="103680"/>
                    </a:lnTo>
                    <a:lnTo>
                      <a:pt x="0" y="1029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8" name="Vrije vorm: vorm 497">
                <a:extLst>
                  <a:ext uri="{FF2B5EF4-FFF2-40B4-BE49-F238E27FC236}">
                    <a16:creationId xmlns:a16="http://schemas.microsoft.com/office/drawing/2014/main" id="{17EA5054-1D07-DDCB-4A39-F87ED8A20F73}"/>
                  </a:ext>
                </a:extLst>
              </p:cNvPr>
              <p:cNvSpPr/>
              <p:nvPr/>
            </p:nvSpPr>
            <p:spPr>
              <a:xfrm>
                <a:off x="6179682" y="586729"/>
                <a:ext cx="91517" cy="106771"/>
              </a:xfrm>
              <a:custGeom>
                <a:avLst/>
                <a:gdLst>
                  <a:gd name="connsiteX0" fmla="*/ 90797 w 91517"/>
                  <a:gd name="connsiteY0" fmla="*/ 54790 h 106771"/>
                  <a:gd name="connsiteX1" fmla="*/ 89357 w 91517"/>
                  <a:gd name="connsiteY1" fmla="*/ 77830 h 106771"/>
                  <a:gd name="connsiteX2" fmla="*/ 87917 w 91517"/>
                  <a:gd name="connsiteY2" fmla="*/ 103030 h 106771"/>
                  <a:gd name="connsiteX3" fmla="*/ 52637 w 91517"/>
                  <a:gd name="connsiteY3" fmla="*/ 106630 h 106771"/>
                  <a:gd name="connsiteX4" fmla="*/ 77 w 91517"/>
                  <a:gd name="connsiteY4" fmla="*/ 50470 h 106771"/>
                  <a:gd name="connsiteX5" fmla="*/ 56237 w 91517"/>
                  <a:gd name="connsiteY5" fmla="*/ 70 h 106771"/>
                  <a:gd name="connsiteX6" fmla="*/ 91517 w 91517"/>
                  <a:gd name="connsiteY6" fmla="*/ 10150 h 106771"/>
                  <a:gd name="connsiteX7" fmla="*/ 88637 w 91517"/>
                  <a:gd name="connsiteY7" fmla="*/ 28870 h 106771"/>
                  <a:gd name="connsiteX8" fmla="*/ 56957 w 91517"/>
                  <a:gd name="connsiteY8" fmla="*/ 17350 h 106771"/>
                  <a:gd name="connsiteX9" fmla="*/ 20957 w 91517"/>
                  <a:gd name="connsiteY9" fmla="*/ 51910 h 106771"/>
                  <a:gd name="connsiteX10" fmla="*/ 54797 w 91517"/>
                  <a:gd name="connsiteY10" fmla="*/ 90790 h 106771"/>
                  <a:gd name="connsiteX11" fmla="*/ 69197 w 91517"/>
                  <a:gd name="connsiteY11" fmla="*/ 90070 h 106771"/>
                  <a:gd name="connsiteX12" fmla="*/ 69917 w 91517"/>
                  <a:gd name="connsiteY12" fmla="*/ 77110 h 106771"/>
                  <a:gd name="connsiteX13" fmla="*/ 71357 w 91517"/>
                  <a:gd name="connsiteY13" fmla="*/ 54070 h 106771"/>
                  <a:gd name="connsiteX14" fmla="*/ 90797 w 91517"/>
                  <a:gd name="connsiteY14" fmla="*/ 54790 h 106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517" h="106771">
                    <a:moveTo>
                      <a:pt x="90797" y="54790"/>
                    </a:moveTo>
                    <a:lnTo>
                      <a:pt x="89357" y="77830"/>
                    </a:lnTo>
                    <a:cubicBezTo>
                      <a:pt x="88637" y="85750"/>
                      <a:pt x="88637" y="92950"/>
                      <a:pt x="87917" y="103030"/>
                    </a:cubicBezTo>
                    <a:cubicBezTo>
                      <a:pt x="81437" y="105190"/>
                      <a:pt x="67037" y="107350"/>
                      <a:pt x="52637" y="106630"/>
                    </a:cubicBezTo>
                    <a:cubicBezTo>
                      <a:pt x="17357" y="104470"/>
                      <a:pt x="-1363" y="81430"/>
                      <a:pt x="77" y="50470"/>
                    </a:cubicBezTo>
                    <a:cubicBezTo>
                      <a:pt x="1517" y="19510"/>
                      <a:pt x="23117" y="-1370"/>
                      <a:pt x="56237" y="70"/>
                    </a:cubicBezTo>
                    <a:cubicBezTo>
                      <a:pt x="70637" y="790"/>
                      <a:pt x="83597" y="5830"/>
                      <a:pt x="91517" y="10150"/>
                    </a:cubicBezTo>
                    <a:lnTo>
                      <a:pt x="88637" y="28870"/>
                    </a:lnTo>
                    <a:cubicBezTo>
                      <a:pt x="77117" y="21670"/>
                      <a:pt x="66317" y="18070"/>
                      <a:pt x="56957" y="17350"/>
                    </a:cubicBezTo>
                    <a:cubicBezTo>
                      <a:pt x="37517" y="16630"/>
                      <a:pt x="22397" y="28150"/>
                      <a:pt x="20957" y="51910"/>
                    </a:cubicBezTo>
                    <a:cubicBezTo>
                      <a:pt x="20237" y="72070"/>
                      <a:pt x="30317" y="89350"/>
                      <a:pt x="54797" y="90790"/>
                    </a:cubicBezTo>
                    <a:cubicBezTo>
                      <a:pt x="59837" y="90790"/>
                      <a:pt x="64877" y="90790"/>
                      <a:pt x="69197" y="90070"/>
                    </a:cubicBezTo>
                    <a:lnTo>
                      <a:pt x="69917" y="77110"/>
                    </a:lnTo>
                    <a:cubicBezTo>
                      <a:pt x="70637" y="67750"/>
                      <a:pt x="70637" y="61270"/>
                      <a:pt x="71357" y="54070"/>
                    </a:cubicBezTo>
                    <a:lnTo>
                      <a:pt x="90797" y="5479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9" name="Vrije vorm: vorm 498">
                <a:extLst>
                  <a:ext uri="{FF2B5EF4-FFF2-40B4-BE49-F238E27FC236}">
                    <a16:creationId xmlns:a16="http://schemas.microsoft.com/office/drawing/2014/main" id="{F7F2E423-5F1C-8573-201F-090D992E6F70}"/>
                  </a:ext>
                </a:extLst>
              </p:cNvPr>
              <p:cNvSpPr/>
              <p:nvPr/>
            </p:nvSpPr>
            <p:spPr>
              <a:xfrm>
                <a:off x="6281279" y="597600"/>
                <a:ext cx="95040" cy="109439"/>
              </a:xfrm>
              <a:custGeom>
                <a:avLst/>
                <a:gdLst>
                  <a:gd name="connsiteX0" fmla="*/ 73440 w 95040"/>
                  <a:gd name="connsiteY0" fmla="*/ 105840 h 109439"/>
                  <a:gd name="connsiteX1" fmla="*/ 69120 w 95040"/>
                  <a:gd name="connsiteY1" fmla="*/ 82080 h 109439"/>
                  <a:gd name="connsiteX2" fmla="*/ 29520 w 95040"/>
                  <a:gd name="connsiteY2" fmla="*/ 77760 h 109439"/>
                  <a:gd name="connsiteX3" fmla="*/ 20160 w 95040"/>
                  <a:gd name="connsiteY3" fmla="*/ 100080 h 109439"/>
                  <a:gd name="connsiteX4" fmla="*/ 0 w 95040"/>
                  <a:gd name="connsiteY4" fmla="*/ 97920 h 109439"/>
                  <a:gd name="connsiteX5" fmla="*/ 15840 w 95040"/>
                  <a:gd name="connsiteY5" fmla="*/ 64800 h 109439"/>
                  <a:gd name="connsiteX6" fmla="*/ 31680 w 95040"/>
                  <a:gd name="connsiteY6" fmla="*/ 30960 h 109439"/>
                  <a:gd name="connsiteX7" fmla="*/ 46080 w 95040"/>
                  <a:gd name="connsiteY7" fmla="*/ 0 h 109439"/>
                  <a:gd name="connsiteX8" fmla="*/ 72000 w 95040"/>
                  <a:gd name="connsiteY8" fmla="*/ 2880 h 109439"/>
                  <a:gd name="connsiteX9" fmla="*/ 79200 w 95040"/>
                  <a:gd name="connsiteY9" fmla="*/ 36720 h 109439"/>
                  <a:gd name="connsiteX10" fmla="*/ 87120 w 95040"/>
                  <a:gd name="connsiteY10" fmla="*/ 73440 h 109439"/>
                  <a:gd name="connsiteX11" fmla="*/ 95040 w 95040"/>
                  <a:gd name="connsiteY11" fmla="*/ 109440 h 109439"/>
                  <a:gd name="connsiteX12" fmla="*/ 73440 w 95040"/>
                  <a:gd name="connsiteY12" fmla="*/ 105840 h 109439"/>
                  <a:gd name="connsiteX13" fmla="*/ 55440 w 95040"/>
                  <a:gd name="connsiteY13" fmla="*/ 18000 h 109439"/>
                  <a:gd name="connsiteX14" fmla="*/ 35280 w 95040"/>
                  <a:gd name="connsiteY14" fmla="*/ 63360 h 109439"/>
                  <a:gd name="connsiteX15" fmla="*/ 65520 w 95040"/>
                  <a:gd name="connsiteY15" fmla="*/ 66960 h 109439"/>
                  <a:gd name="connsiteX16" fmla="*/ 56160 w 95040"/>
                  <a:gd name="connsiteY16" fmla="*/ 18720 h 109439"/>
                  <a:gd name="connsiteX17" fmla="*/ 55440 w 95040"/>
                  <a:gd name="connsiteY17" fmla="*/ 18000 h 10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040" h="109439">
                    <a:moveTo>
                      <a:pt x="73440" y="105840"/>
                    </a:moveTo>
                    <a:cubicBezTo>
                      <a:pt x="72000" y="97920"/>
                      <a:pt x="70560" y="90000"/>
                      <a:pt x="69120" y="82080"/>
                    </a:cubicBezTo>
                    <a:lnTo>
                      <a:pt x="29520" y="77760"/>
                    </a:lnTo>
                    <a:lnTo>
                      <a:pt x="20160" y="100080"/>
                    </a:lnTo>
                    <a:lnTo>
                      <a:pt x="0" y="97920"/>
                    </a:lnTo>
                    <a:cubicBezTo>
                      <a:pt x="5040" y="87120"/>
                      <a:pt x="10800" y="74880"/>
                      <a:pt x="15840" y="64800"/>
                    </a:cubicBezTo>
                    <a:lnTo>
                      <a:pt x="31680" y="30960"/>
                    </a:lnTo>
                    <a:lnTo>
                      <a:pt x="46080" y="0"/>
                    </a:lnTo>
                    <a:lnTo>
                      <a:pt x="72000" y="2880"/>
                    </a:lnTo>
                    <a:cubicBezTo>
                      <a:pt x="74160" y="13680"/>
                      <a:pt x="76320" y="23760"/>
                      <a:pt x="79200" y="36720"/>
                    </a:cubicBezTo>
                    <a:lnTo>
                      <a:pt x="87120" y="73440"/>
                    </a:lnTo>
                    <a:lnTo>
                      <a:pt x="95040" y="109440"/>
                    </a:lnTo>
                    <a:lnTo>
                      <a:pt x="73440" y="105840"/>
                    </a:lnTo>
                    <a:close/>
                    <a:moveTo>
                      <a:pt x="55440" y="18000"/>
                    </a:moveTo>
                    <a:lnTo>
                      <a:pt x="35280" y="63360"/>
                    </a:lnTo>
                    <a:lnTo>
                      <a:pt x="65520" y="66960"/>
                    </a:lnTo>
                    <a:lnTo>
                      <a:pt x="56160" y="18720"/>
                    </a:lnTo>
                    <a:lnTo>
                      <a:pt x="55440" y="180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00" name="Vrije vorm: vorm 499">
                <a:extLst>
                  <a:ext uri="{FF2B5EF4-FFF2-40B4-BE49-F238E27FC236}">
                    <a16:creationId xmlns:a16="http://schemas.microsoft.com/office/drawing/2014/main" id="{640CED6F-3C4C-3393-A64C-3226602FD093}"/>
                  </a:ext>
                </a:extLst>
              </p:cNvPr>
              <p:cNvSpPr/>
              <p:nvPr/>
            </p:nvSpPr>
            <p:spPr>
              <a:xfrm>
                <a:off x="6390495" y="611879"/>
                <a:ext cx="95984" cy="107323"/>
              </a:xfrm>
              <a:custGeom>
                <a:avLst/>
                <a:gdLst>
                  <a:gd name="connsiteX0" fmla="*/ 89505 w 95984"/>
                  <a:gd name="connsiteY0" fmla="*/ 57721 h 107323"/>
                  <a:gd name="connsiteX1" fmla="*/ 85905 w 95984"/>
                  <a:gd name="connsiteY1" fmla="*/ 80761 h 107323"/>
                  <a:gd name="connsiteX2" fmla="*/ 81585 w 95984"/>
                  <a:gd name="connsiteY2" fmla="*/ 105961 h 107323"/>
                  <a:gd name="connsiteX3" fmla="*/ 46305 w 95984"/>
                  <a:gd name="connsiteY3" fmla="*/ 105961 h 107323"/>
                  <a:gd name="connsiteX4" fmla="*/ 945 w 95984"/>
                  <a:gd name="connsiteY4" fmla="*/ 44761 h 107323"/>
                  <a:gd name="connsiteX5" fmla="*/ 62145 w 95984"/>
                  <a:gd name="connsiteY5" fmla="*/ 841 h 107323"/>
                  <a:gd name="connsiteX6" fmla="*/ 95985 w 95984"/>
                  <a:gd name="connsiteY6" fmla="*/ 14521 h 107323"/>
                  <a:gd name="connsiteX7" fmla="*/ 91665 w 95984"/>
                  <a:gd name="connsiteY7" fmla="*/ 32521 h 107323"/>
                  <a:gd name="connsiteX8" fmla="*/ 61425 w 95984"/>
                  <a:gd name="connsiteY8" fmla="*/ 17401 h 107323"/>
                  <a:gd name="connsiteX9" fmla="*/ 21825 w 95984"/>
                  <a:gd name="connsiteY9" fmla="*/ 47641 h 107323"/>
                  <a:gd name="connsiteX10" fmla="*/ 51345 w 95984"/>
                  <a:gd name="connsiteY10" fmla="*/ 90121 h 107323"/>
                  <a:gd name="connsiteX11" fmla="*/ 65745 w 95984"/>
                  <a:gd name="connsiteY11" fmla="*/ 90841 h 107323"/>
                  <a:gd name="connsiteX12" fmla="*/ 67905 w 95984"/>
                  <a:gd name="connsiteY12" fmla="*/ 77881 h 107323"/>
                  <a:gd name="connsiteX13" fmla="*/ 71505 w 95984"/>
                  <a:gd name="connsiteY13" fmla="*/ 54841 h 107323"/>
                  <a:gd name="connsiteX14" fmla="*/ 89505 w 95984"/>
                  <a:gd name="connsiteY14" fmla="*/ 57721 h 10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984" h="107323">
                    <a:moveTo>
                      <a:pt x="89505" y="57721"/>
                    </a:moveTo>
                    <a:lnTo>
                      <a:pt x="85905" y="80761"/>
                    </a:lnTo>
                    <a:cubicBezTo>
                      <a:pt x="84465" y="88681"/>
                      <a:pt x="83745" y="95881"/>
                      <a:pt x="81585" y="105961"/>
                    </a:cubicBezTo>
                    <a:cubicBezTo>
                      <a:pt x="74385" y="107401"/>
                      <a:pt x="59985" y="108121"/>
                      <a:pt x="46305" y="105961"/>
                    </a:cubicBezTo>
                    <a:cubicBezTo>
                      <a:pt x="11025" y="100201"/>
                      <a:pt x="-4095" y="75001"/>
                      <a:pt x="945" y="44761"/>
                    </a:cubicBezTo>
                    <a:cubicBezTo>
                      <a:pt x="5985" y="13801"/>
                      <a:pt x="29745" y="-4200"/>
                      <a:pt x="62145" y="841"/>
                    </a:cubicBezTo>
                    <a:cubicBezTo>
                      <a:pt x="76545" y="3000"/>
                      <a:pt x="88785" y="9481"/>
                      <a:pt x="95985" y="14521"/>
                    </a:cubicBezTo>
                    <a:lnTo>
                      <a:pt x="91665" y="32521"/>
                    </a:lnTo>
                    <a:cubicBezTo>
                      <a:pt x="80865" y="23881"/>
                      <a:pt x="70785" y="19561"/>
                      <a:pt x="61425" y="17401"/>
                    </a:cubicBezTo>
                    <a:cubicBezTo>
                      <a:pt x="41985" y="14521"/>
                      <a:pt x="26145" y="24601"/>
                      <a:pt x="21825" y="47641"/>
                    </a:cubicBezTo>
                    <a:cubicBezTo>
                      <a:pt x="18225" y="67801"/>
                      <a:pt x="26865" y="85801"/>
                      <a:pt x="51345" y="90121"/>
                    </a:cubicBezTo>
                    <a:cubicBezTo>
                      <a:pt x="56385" y="90841"/>
                      <a:pt x="61425" y="91561"/>
                      <a:pt x="65745" y="90841"/>
                    </a:cubicBezTo>
                    <a:lnTo>
                      <a:pt x="67905" y="77881"/>
                    </a:lnTo>
                    <a:cubicBezTo>
                      <a:pt x="69345" y="68521"/>
                      <a:pt x="70785" y="62041"/>
                      <a:pt x="71505" y="54841"/>
                    </a:cubicBezTo>
                    <a:lnTo>
                      <a:pt x="89505" y="57721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01" name="Vrije vorm: vorm 500">
                <a:extLst>
                  <a:ext uri="{FF2B5EF4-FFF2-40B4-BE49-F238E27FC236}">
                    <a16:creationId xmlns:a16="http://schemas.microsoft.com/office/drawing/2014/main" id="{014F8C0B-0C36-CBA4-85AE-E54F48332891}"/>
                  </a:ext>
                </a:extLst>
              </p:cNvPr>
              <p:cNvSpPr/>
              <p:nvPr/>
            </p:nvSpPr>
            <p:spPr>
              <a:xfrm>
                <a:off x="6492240" y="626400"/>
                <a:ext cx="86400" cy="114479"/>
              </a:xfrm>
              <a:custGeom>
                <a:avLst/>
                <a:gdLst>
                  <a:gd name="connsiteX0" fmla="*/ 38160 w 86400"/>
                  <a:gd name="connsiteY0" fmla="*/ 90720 h 114479"/>
                  <a:gd name="connsiteX1" fmla="*/ 69120 w 86400"/>
                  <a:gd name="connsiteY1" fmla="*/ 97920 h 114479"/>
                  <a:gd name="connsiteX2" fmla="*/ 65520 w 86400"/>
                  <a:gd name="connsiteY2" fmla="*/ 114480 h 114479"/>
                  <a:gd name="connsiteX3" fmla="*/ 0 w 86400"/>
                  <a:gd name="connsiteY3" fmla="*/ 100080 h 114479"/>
                  <a:gd name="connsiteX4" fmla="*/ 7200 w 86400"/>
                  <a:gd name="connsiteY4" fmla="*/ 66960 h 114479"/>
                  <a:gd name="connsiteX5" fmla="*/ 14400 w 86400"/>
                  <a:gd name="connsiteY5" fmla="*/ 33120 h 114479"/>
                  <a:gd name="connsiteX6" fmla="*/ 21600 w 86400"/>
                  <a:gd name="connsiteY6" fmla="*/ 0 h 114479"/>
                  <a:gd name="connsiteX7" fmla="*/ 86400 w 86400"/>
                  <a:gd name="connsiteY7" fmla="*/ 14400 h 114479"/>
                  <a:gd name="connsiteX8" fmla="*/ 82800 w 86400"/>
                  <a:gd name="connsiteY8" fmla="*/ 30960 h 114479"/>
                  <a:gd name="connsiteX9" fmla="*/ 50400 w 86400"/>
                  <a:gd name="connsiteY9" fmla="*/ 23760 h 114479"/>
                  <a:gd name="connsiteX10" fmla="*/ 36720 w 86400"/>
                  <a:gd name="connsiteY10" fmla="*/ 20880 h 114479"/>
                  <a:gd name="connsiteX11" fmla="*/ 32400 w 86400"/>
                  <a:gd name="connsiteY11" fmla="*/ 41040 h 114479"/>
                  <a:gd name="connsiteX12" fmla="*/ 30960 w 86400"/>
                  <a:gd name="connsiteY12" fmla="*/ 46080 h 114479"/>
                  <a:gd name="connsiteX13" fmla="*/ 45360 w 86400"/>
                  <a:gd name="connsiteY13" fmla="*/ 48960 h 114479"/>
                  <a:gd name="connsiteX14" fmla="*/ 74160 w 86400"/>
                  <a:gd name="connsiteY14" fmla="*/ 55440 h 114479"/>
                  <a:gd name="connsiteX15" fmla="*/ 70560 w 86400"/>
                  <a:gd name="connsiteY15" fmla="*/ 71280 h 114479"/>
                  <a:gd name="connsiteX16" fmla="*/ 41760 w 86400"/>
                  <a:gd name="connsiteY16" fmla="*/ 64800 h 114479"/>
                  <a:gd name="connsiteX17" fmla="*/ 27360 w 86400"/>
                  <a:gd name="connsiteY17" fmla="*/ 61920 h 114479"/>
                  <a:gd name="connsiteX18" fmla="*/ 25920 w 86400"/>
                  <a:gd name="connsiteY18" fmla="*/ 69120 h 114479"/>
                  <a:gd name="connsiteX19" fmla="*/ 21600 w 86400"/>
                  <a:gd name="connsiteY19" fmla="*/ 88560 h 114479"/>
                  <a:gd name="connsiteX20" fmla="*/ 38160 w 86400"/>
                  <a:gd name="connsiteY20" fmla="*/ 90720 h 11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400" h="114479">
                    <a:moveTo>
                      <a:pt x="38160" y="90720"/>
                    </a:moveTo>
                    <a:lnTo>
                      <a:pt x="69120" y="97920"/>
                    </a:lnTo>
                    <a:lnTo>
                      <a:pt x="65520" y="114480"/>
                    </a:lnTo>
                    <a:lnTo>
                      <a:pt x="0" y="100080"/>
                    </a:lnTo>
                    <a:lnTo>
                      <a:pt x="7200" y="66960"/>
                    </a:lnTo>
                    <a:lnTo>
                      <a:pt x="14400" y="33120"/>
                    </a:lnTo>
                    <a:lnTo>
                      <a:pt x="21600" y="0"/>
                    </a:lnTo>
                    <a:lnTo>
                      <a:pt x="86400" y="14400"/>
                    </a:lnTo>
                    <a:lnTo>
                      <a:pt x="82800" y="30960"/>
                    </a:lnTo>
                    <a:lnTo>
                      <a:pt x="50400" y="23760"/>
                    </a:lnTo>
                    <a:lnTo>
                      <a:pt x="36720" y="20880"/>
                    </a:lnTo>
                    <a:lnTo>
                      <a:pt x="32400" y="41040"/>
                    </a:lnTo>
                    <a:lnTo>
                      <a:pt x="30960" y="46080"/>
                    </a:lnTo>
                    <a:lnTo>
                      <a:pt x="45360" y="48960"/>
                    </a:lnTo>
                    <a:lnTo>
                      <a:pt x="74160" y="55440"/>
                    </a:lnTo>
                    <a:lnTo>
                      <a:pt x="70560" y="71280"/>
                    </a:lnTo>
                    <a:lnTo>
                      <a:pt x="41760" y="64800"/>
                    </a:lnTo>
                    <a:lnTo>
                      <a:pt x="27360" y="61920"/>
                    </a:lnTo>
                    <a:lnTo>
                      <a:pt x="25920" y="69120"/>
                    </a:lnTo>
                    <a:lnTo>
                      <a:pt x="21600" y="88560"/>
                    </a:lnTo>
                    <a:lnTo>
                      <a:pt x="38160" y="907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489" name="Groep 488">
              <a:extLst>
                <a:ext uri="{FF2B5EF4-FFF2-40B4-BE49-F238E27FC236}">
                  <a16:creationId xmlns:a16="http://schemas.microsoft.com/office/drawing/2014/main" id="{3E1942FD-6D46-1700-B452-A3A15484F9E3}"/>
                </a:ext>
              </a:extLst>
            </p:cNvPr>
            <p:cNvGrpSpPr/>
            <p:nvPr/>
          </p:nvGrpSpPr>
          <p:grpSpPr>
            <a:xfrm>
              <a:off x="6543101" y="1020240"/>
              <a:ext cx="476640" cy="476640"/>
              <a:chOff x="6543101" y="1020240"/>
              <a:chExt cx="476640" cy="476640"/>
            </a:xfrm>
          </p:grpSpPr>
          <p:sp>
            <p:nvSpPr>
              <p:cNvPr id="490" name="Vrije vorm: vorm 489">
                <a:extLst>
                  <a:ext uri="{FF2B5EF4-FFF2-40B4-BE49-F238E27FC236}">
                    <a16:creationId xmlns:a16="http://schemas.microsoft.com/office/drawing/2014/main" id="{E54FEEA2-0659-C4F3-C50B-9B29FAF58D0E}"/>
                  </a:ext>
                </a:extLst>
              </p:cNvPr>
              <p:cNvSpPr/>
              <p:nvPr/>
            </p:nvSpPr>
            <p:spPr>
              <a:xfrm>
                <a:off x="6543101" y="1020240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1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1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491" name="Vrije vorm: vorm 490">
                <a:extLst>
                  <a:ext uri="{FF2B5EF4-FFF2-40B4-BE49-F238E27FC236}">
                    <a16:creationId xmlns:a16="http://schemas.microsoft.com/office/drawing/2014/main" id="{6B1F6472-B6EB-30FF-A58A-047507BD8437}"/>
                  </a:ext>
                </a:extLst>
              </p:cNvPr>
              <p:cNvSpPr/>
              <p:nvPr/>
            </p:nvSpPr>
            <p:spPr>
              <a:xfrm>
                <a:off x="6635980" y="1104479"/>
                <a:ext cx="292320" cy="291600"/>
              </a:xfrm>
              <a:custGeom>
                <a:avLst/>
                <a:gdLst>
                  <a:gd name="connsiteX0" fmla="*/ 291600 w 292320"/>
                  <a:gd name="connsiteY0" fmla="*/ 71280 h 291600"/>
                  <a:gd name="connsiteX1" fmla="*/ 213840 w 292320"/>
                  <a:gd name="connsiteY1" fmla="*/ 0 h 291600"/>
                  <a:gd name="connsiteX2" fmla="*/ 145440 w 292320"/>
                  <a:gd name="connsiteY2" fmla="*/ 40320 h 291600"/>
                  <a:gd name="connsiteX3" fmla="*/ 77760 w 292320"/>
                  <a:gd name="connsiteY3" fmla="*/ 0 h 291600"/>
                  <a:gd name="connsiteX4" fmla="*/ 0 w 292320"/>
                  <a:gd name="connsiteY4" fmla="*/ 71280 h 291600"/>
                  <a:gd name="connsiteX5" fmla="*/ 0 w 292320"/>
                  <a:gd name="connsiteY5" fmla="*/ 71280 h 291600"/>
                  <a:gd name="connsiteX6" fmla="*/ 0 w 292320"/>
                  <a:gd name="connsiteY6" fmla="*/ 77760 h 291600"/>
                  <a:gd name="connsiteX7" fmla="*/ 0 w 292320"/>
                  <a:gd name="connsiteY7" fmla="*/ 187200 h 291600"/>
                  <a:gd name="connsiteX8" fmla="*/ 0 w 292320"/>
                  <a:gd name="connsiteY8" fmla="*/ 198000 h 291600"/>
                  <a:gd name="connsiteX9" fmla="*/ 91440 w 292320"/>
                  <a:gd name="connsiteY9" fmla="*/ 291600 h 291600"/>
                  <a:gd name="connsiteX10" fmla="*/ 146160 w 292320"/>
                  <a:gd name="connsiteY10" fmla="*/ 272160 h 291600"/>
                  <a:gd name="connsiteX11" fmla="*/ 200880 w 292320"/>
                  <a:gd name="connsiteY11" fmla="*/ 291600 h 291600"/>
                  <a:gd name="connsiteX12" fmla="*/ 292320 w 292320"/>
                  <a:gd name="connsiteY12" fmla="*/ 198000 h 291600"/>
                  <a:gd name="connsiteX13" fmla="*/ 292320 w 292320"/>
                  <a:gd name="connsiteY13" fmla="*/ 187200 h 291600"/>
                  <a:gd name="connsiteX14" fmla="*/ 292320 w 292320"/>
                  <a:gd name="connsiteY14" fmla="*/ 77760 h 291600"/>
                  <a:gd name="connsiteX15" fmla="*/ 291600 w 292320"/>
                  <a:gd name="connsiteY15" fmla="*/ 71280 h 291600"/>
                  <a:gd name="connsiteX16" fmla="*/ 291600 w 292320"/>
                  <a:gd name="connsiteY16" fmla="*/ 71280 h 291600"/>
                  <a:gd name="connsiteX17" fmla="*/ 271440 w 292320"/>
                  <a:gd name="connsiteY17" fmla="*/ 187200 h 291600"/>
                  <a:gd name="connsiteX18" fmla="*/ 271440 w 292320"/>
                  <a:gd name="connsiteY18" fmla="*/ 198000 h 291600"/>
                  <a:gd name="connsiteX19" fmla="*/ 200160 w 292320"/>
                  <a:gd name="connsiteY19" fmla="*/ 271440 h 291600"/>
                  <a:gd name="connsiteX20" fmla="*/ 159120 w 292320"/>
                  <a:gd name="connsiteY20" fmla="*/ 257760 h 291600"/>
                  <a:gd name="connsiteX21" fmla="*/ 172080 w 292320"/>
                  <a:gd name="connsiteY21" fmla="*/ 218160 h 291600"/>
                  <a:gd name="connsiteX22" fmla="*/ 167760 w 292320"/>
                  <a:gd name="connsiteY22" fmla="*/ 195120 h 291600"/>
                  <a:gd name="connsiteX23" fmla="*/ 164160 w 292320"/>
                  <a:gd name="connsiteY23" fmla="*/ 187200 h 291600"/>
                  <a:gd name="connsiteX24" fmla="*/ 163440 w 292320"/>
                  <a:gd name="connsiteY24" fmla="*/ 185760 h 291600"/>
                  <a:gd name="connsiteX25" fmla="*/ 158400 w 292320"/>
                  <a:gd name="connsiteY25" fmla="*/ 177840 h 291600"/>
                  <a:gd name="connsiteX26" fmla="*/ 159840 w 292320"/>
                  <a:gd name="connsiteY26" fmla="*/ 176400 h 291600"/>
                  <a:gd name="connsiteX27" fmla="*/ 161280 w 292320"/>
                  <a:gd name="connsiteY27" fmla="*/ 175680 h 291600"/>
                  <a:gd name="connsiteX28" fmla="*/ 177120 w 292320"/>
                  <a:gd name="connsiteY28" fmla="*/ 167760 h 291600"/>
                  <a:gd name="connsiteX29" fmla="*/ 180720 w 292320"/>
                  <a:gd name="connsiteY29" fmla="*/ 166320 h 291600"/>
                  <a:gd name="connsiteX30" fmla="*/ 195840 w 292320"/>
                  <a:gd name="connsiteY30" fmla="*/ 164160 h 291600"/>
                  <a:gd name="connsiteX31" fmla="*/ 198720 w 292320"/>
                  <a:gd name="connsiteY31" fmla="*/ 164160 h 291600"/>
                  <a:gd name="connsiteX32" fmla="*/ 208800 w 292320"/>
                  <a:gd name="connsiteY32" fmla="*/ 163440 h 291600"/>
                  <a:gd name="connsiteX33" fmla="*/ 270000 w 292320"/>
                  <a:gd name="connsiteY33" fmla="*/ 128880 h 291600"/>
                  <a:gd name="connsiteX34" fmla="*/ 270000 w 292320"/>
                  <a:gd name="connsiteY34" fmla="*/ 166320 h 291600"/>
                  <a:gd name="connsiteX35" fmla="*/ 270000 w 292320"/>
                  <a:gd name="connsiteY35" fmla="*/ 176400 h 291600"/>
                  <a:gd name="connsiteX36" fmla="*/ 270000 w 292320"/>
                  <a:gd name="connsiteY36" fmla="*/ 187200 h 291600"/>
                  <a:gd name="connsiteX37" fmla="*/ 90720 w 292320"/>
                  <a:gd name="connsiteY37" fmla="*/ 271440 h 291600"/>
                  <a:gd name="connsiteX38" fmla="*/ 19440 w 292320"/>
                  <a:gd name="connsiteY38" fmla="*/ 198000 h 291600"/>
                  <a:gd name="connsiteX39" fmla="*/ 19440 w 292320"/>
                  <a:gd name="connsiteY39" fmla="*/ 187200 h 291600"/>
                  <a:gd name="connsiteX40" fmla="*/ 19440 w 292320"/>
                  <a:gd name="connsiteY40" fmla="*/ 177120 h 291600"/>
                  <a:gd name="connsiteX41" fmla="*/ 19440 w 292320"/>
                  <a:gd name="connsiteY41" fmla="*/ 167040 h 291600"/>
                  <a:gd name="connsiteX42" fmla="*/ 19440 w 292320"/>
                  <a:gd name="connsiteY42" fmla="*/ 130320 h 291600"/>
                  <a:gd name="connsiteX43" fmla="*/ 79920 w 292320"/>
                  <a:gd name="connsiteY43" fmla="*/ 164880 h 291600"/>
                  <a:gd name="connsiteX44" fmla="*/ 90000 w 292320"/>
                  <a:gd name="connsiteY44" fmla="*/ 165600 h 291600"/>
                  <a:gd name="connsiteX45" fmla="*/ 92880 w 292320"/>
                  <a:gd name="connsiteY45" fmla="*/ 165600 h 291600"/>
                  <a:gd name="connsiteX46" fmla="*/ 108000 w 292320"/>
                  <a:gd name="connsiteY46" fmla="*/ 167760 h 291600"/>
                  <a:gd name="connsiteX47" fmla="*/ 110880 w 292320"/>
                  <a:gd name="connsiteY47" fmla="*/ 168480 h 291600"/>
                  <a:gd name="connsiteX48" fmla="*/ 128160 w 292320"/>
                  <a:gd name="connsiteY48" fmla="*/ 177120 h 291600"/>
                  <a:gd name="connsiteX49" fmla="*/ 129600 w 292320"/>
                  <a:gd name="connsiteY49" fmla="*/ 177840 h 291600"/>
                  <a:gd name="connsiteX50" fmla="*/ 131040 w 292320"/>
                  <a:gd name="connsiteY50" fmla="*/ 179280 h 291600"/>
                  <a:gd name="connsiteX51" fmla="*/ 134640 w 292320"/>
                  <a:gd name="connsiteY51" fmla="*/ 182880 h 291600"/>
                  <a:gd name="connsiteX52" fmla="*/ 138240 w 292320"/>
                  <a:gd name="connsiteY52" fmla="*/ 186480 h 291600"/>
                  <a:gd name="connsiteX53" fmla="*/ 139680 w 292320"/>
                  <a:gd name="connsiteY53" fmla="*/ 188640 h 291600"/>
                  <a:gd name="connsiteX54" fmla="*/ 141120 w 292320"/>
                  <a:gd name="connsiteY54" fmla="*/ 190080 h 291600"/>
                  <a:gd name="connsiteX55" fmla="*/ 144720 w 292320"/>
                  <a:gd name="connsiteY55" fmla="*/ 195120 h 291600"/>
                  <a:gd name="connsiteX56" fmla="*/ 147600 w 292320"/>
                  <a:gd name="connsiteY56" fmla="*/ 200160 h 291600"/>
                  <a:gd name="connsiteX57" fmla="*/ 151920 w 292320"/>
                  <a:gd name="connsiteY57" fmla="*/ 219600 h 291600"/>
                  <a:gd name="connsiteX58" fmla="*/ 145440 w 292320"/>
                  <a:gd name="connsiteY58" fmla="*/ 244080 h 291600"/>
                  <a:gd name="connsiteX59" fmla="*/ 138960 w 292320"/>
                  <a:gd name="connsiteY59" fmla="*/ 252720 h 291600"/>
                  <a:gd name="connsiteX60" fmla="*/ 131760 w 292320"/>
                  <a:gd name="connsiteY60" fmla="*/ 259920 h 291600"/>
                  <a:gd name="connsiteX61" fmla="*/ 90720 w 292320"/>
                  <a:gd name="connsiteY61" fmla="*/ 271440 h 291600"/>
                  <a:gd name="connsiteX62" fmla="*/ 125280 w 292320"/>
                  <a:gd name="connsiteY62" fmla="*/ 45360 h 291600"/>
                  <a:gd name="connsiteX63" fmla="*/ 66960 w 292320"/>
                  <a:gd name="connsiteY63" fmla="*/ 120960 h 291600"/>
                  <a:gd name="connsiteX64" fmla="*/ 69840 w 292320"/>
                  <a:gd name="connsiteY64" fmla="*/ 141840 h 291600"/>
                  <a:gd name="connsiteX65" fmla="*/ 19440 w 292320"/>
                  <a:gd name="connsiteY65" fmla="*/ 74880 h 291600"/>
                  <a:gd name="connsiteX66" fmla="*/ 77040 w 292320"/>
                  <a:gd name="connsiteY66" fmla="*/ 20160 h 291600"/>
                  <a:gd name="connsiteX67" fmla="*/ 125280 w 292320"/>
                  <a:gd name="connsiteY67" fmla="*/ 45360 h 291600"/>
                  <a:gd name="connsiteX68" fmla="*/ 271440 w 292320"/>
                  <a:gd name="connsiteY68" fmla="*/ 74880 h 291600"/>
                  <a:gd name="connsiteX69" fmla="*/ 221040 w 292320"/>
                  <a:gd name="connsiteY69" fmla="*/ 141840 h 291600"/>
                  <a:gd name="connsiteX70" fmla="*/ 223920 w 292320"/>
                  <a:gd name="connsiteY70" fmla="*/ 120960 h 291600"/>
                  <a:gd name="connsiteX71" fmla="*/ 166320 w 292320"/>
                  <a:gd name="connsiteY71" fmla="*/ 45360 h 291600"/>
                  <a:gd name="connsiteX72" fmla="*/ 213840 w 292320"/>
                  <a:gd name="connsiteY72" fmla="*/ 20160 h 291600"/>
                  <a:gd name="connsiteX73" fmla="*/ 271440 w 292320"/>
                  <a:gd name="connsiteY73" fmla="*/ 74880 h 291600"/>
                  <a:gd name="connsiteX74" fmla="*/ 203760 w 292320"/>
                  <a:gd name="connsiteY74" fmla="*/ 120960 h 291600"/>
                  <a:gd name="connsiteX75" fmla="*/ 198720 w 292320"/>
                  <a:gd name="connsiteY75" fmla="*/ 145440 h 291600"/>
                  <a:gd name="connsiteX76" fmla="*/ 156240 w 292320"/>
                  <a:gd name="connsiteY76" fmla="*/ 157680 h 291600"/>
                  <a:gd name="connsiteX77" fmla="*/ 156240 w 292320"/>
                  <a:gd name="connsiteY77" fmla="*/ 157680 h 291600"/>
                  <a:gd name="connsiteX78" fmla="*/ 146160 w 292320"/>
                  <a:gd name="connsiteY78" fmla="*/ 164880 h 291600"/>
                  <a:gd name="connsiteX79" fmla="*/ 146160 w 292320"/>
                  <a:gd name="connsiteY79" fmla="*/ 164880 h 291600"/>
                  <a:gd name="connsiteX80" fmla="*/ 146160 w 292320"/>
                  <a:gd name="connsiteY80" fmla="*/ 164880 h 291600"/>
                  <a:gd name="connsiteX81" fmla="*/ 136080 w 292320"/>
                  <a:gd name="connsiteY81" fmla="*/ 157680 h 291600"/>
                  <a:gd name="connsiteX82" fmla="*/ 136080 w 292320"/>
                  <a:gd name="connsiteY82" fmla="*/ 157680 h 291600"/>
                  <a:gd name="connsiteX83" fmla="*/ 92880 w 292320"/>
                  <a:gd name="connsiteY83" fmla="*/ 145440 h 291600"/>
                  <a:gd name="connsiteX84" fmla="*/ 87840 w 292320"/>
                  <a:gd name="connsiteY84" fmla="*/ 120960 h 291600"/>
                  <a:gd name="connsiteX85" fmla="*/ 133920 w 292320"/>
                  <a:gd name="connsiteY85" fmla="*/ 64080 h 291600"/>
                  <a:gd name="connsiteX86" fmla="*/ 137520 w 292320"/>
                  <a:gd name="connsiteY86" fmla="*/ 63360 h 291600"/>
                  <a:gd name="connsiteX87" fmla="*/ 144000 w 292320"/>
                  <a:gd name="connsiteY87" fmla="*/ 62640 h 291600"/>
                  <a:gd name="connsiteX88" fmla="*/ 145440 w 292320"/>
                  <a:gd name="connsiteY88" fmla="*/ 62640 h 291600"/>
                  <a:gd name="connsiteX89" fmla="*/ 147600 w 292320"/>
                  <a:gd name="connsiteY89" fmla="*/ 62640 h 291600"/>
                  <a:gd name="connsiteX90" fmla="*/ 154080 w 292320"/>
                  <a:gd name="connsiteY90" fmla="*/ 63360 h 291600"/>
                  <a:gd name="connsiteX91" fmla="*/ 157680 w 292320"/>
                  <a:gd name="connsiteY91" fmla="*/ 64080 h 291600"/>
                  <a:gd name="connsiteX92" fmla="*/ 203760 w 292320"/>
                  <a:gd name="connsiteY92" fmla="*/ 120960 h 29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92320" h="291600">
                    <a:moveTo>
                      <a:pt x="291600" y="71280"/>
                    </a:moveTo>
                    <a:cubicBezTo>
                      <a:pt x="288000" y="30960"/>
                      <a:pt x="254880" y="0"/>
                      <a:pt x="213840" y="0"/>
                    </a:cubicBezTo>
                    <a:cubicBezTo>
                      <a:pt x="184320" y="0"/>
                      <a:pt x="159120" y="15840"/>
                      <a:pt x="145440" y="40320"/>
                    </a:cubicBezTo>
                    <a:cubicBezTo>
                      <a:pt x="131760" y="16560"/>
                      <a:pt x="106560" y="0"/>
                      <a:pt x="77760" y="0"/>
                    </a:cubicBezTo>
                    <a:cubicBezTo>
                      <a:pt x="36720" y="0"/>
                      <a:pt x="3600" y="31680"/>
                      <a:pt x="0" y="71280"/>
                    </a:cubicBezTo>
                    <a:lnTo>
                      <a:pt x="0" y="71280"/>
                    </a:lnTo>
                    <a:lnTo>
                      <a:pt x="0" y="77760"/>
                    </a:lnTo>
                    <a:lnTo>
                      <a:pt x="0" y="187200"/>
                    </a:lnTo>
                    <a:lnTo>
                      <a:pt x="0" y="198000"/>
                    </a:lnTo>
                    <a:cubicBezTo>
                      <a:pt x="0" y="249840"/>
                      <a:pt x="41040" y="291600"/>
                      <a:pt x="91440" y="291600"/>
                    </a:cubicBezTo>
                    <a:cubicBezTo>
                      <a:pt x="112320" y="291600"/>
                      <a:pt x="131760" y="284400"/>
                      <a:pt x="146160" y="272160"/>
                    </a:cubicBezTo>
                    <a:cubicBezTo>
                      <a:pt x="160560" y="283680"/>
                      <a:pt x="180000" y="291600"/>
                      <a:pt x="200880" y="291600"/>
                    </a:cubicBezTo>
                    <a:cubicBezTo>
                      <a:pt x="251280" y="291600"/>
                      <a:pt x="292320" y="249840"/>
                      <a:pt x="292320" y="198000"/>
                    </a:cubicBezTo>
                    <a:lnTo>
                      <a:pt x="292320" y="187200"/>
                    </a:lnTo>
                    <a:lnTo>
                      <a:pt x="292320" y="77760"/>
                    </a:lnTo>
                    <a:lnTo>
                      <a:pt x="291600" y="71280"/>
                    </a:lnTo>
                    <a:lnTo>
                      <a:pt x="291600" y="71280"/>
                    </a:lnTo>
                    <a:close/>
                    <a:moveTo>
                      <a:pt x="271440" y="187200"/>
                    </a:moveTo>
                    <a:lnTo>
                      <a:pt x="271440" y="198000"/>
                    </a:lnTo>
                    <a:cubicBezTo>
                      <a:pt x="271440" y="238320"/>
                      <a:pt x="239760" y="271440"/>
                      <a:pt x="200160" y="271440"/>
                    </a:cubicBezTo>
                    <a:cubicBezTo>
                      <a:pt x="184320" y="271440"/>
                      <a:pt x="169920" y="266400"/>
                      <a:pt x="159120" y="257760"/>
                    </a:cubicBezTo>
                    <a:cubicBezTo>
                      <a:pt x="167040" y="246240"/>
                      <a:pt x="172080" y="232560"/>
                      <a:pt x="172080" y="218160"/>
                    </a:cubicBezTo>
                    <a:cubicBezTo>
                      <a:pt x="172080" y="210240"/>
                      <a:pt x="170640" y="202320"/>
                      <a:pt x="167760" y="195120"/>
                    </a:cubicBezTo>
                    <a:cubicBezTo>
                      <a:pt x="167040" y="192240"/>
                      <a:pt x="165600" y="189360"/>
                      <a:pt x="164160" y="187200"/>
                    </a:cubicBezTo>
                    <a:cubicBezTo>
                      <a:pt x="164160" y="186480"/>
                      <a:pt x="163440" y="186480"/>
                      <a:pt x="163440" y="185760"/>
                    </a:cubicBezTo>
                    <a:cubicBezTo>
                      <a:pt x="162000" y="182880"/>
                      <a:pt x="160560" y="180720"/>
                      <a:pt x="158400" y="177840"/>
                    </a:cubicBezTo>
                    <a:cubicBezTo>
                      <a:pt x="159120" y="177120"/>
                      <a:pt x="159120" y="177120"/>
                      <a:pt x="159840" y="176400"/>
                    </a:cubicBezTo>
                    <a:cubicBezTo>
                      <a:pt x="160560" y="176400"/>
                      <a:pt x="160560" y="175680"/>
                      <a:pt x="161280" y="175680"/>
                    </a:cubicBezTo>
                    <a:lnTo>
                      <a:pt x="177120" y="167760"/>
                    </a:lnTo>
                    <a:cubicBezTo>
                      <a:pt x="178560" y="167040"/>
                      <a:pt x="179280" y="167040"/>
                      <a:pt x="180720" y="166320"/>
                    </a:cubicBezTo>
                    <a:cubicBezTo>
                      <a:pt x="185760" y="164880"/>
                      <a:pt x="190800" y="164160"/>
                      <a:pt x="195840" y="164160"/>
                    </a:cubicBezTo>
                    <a:cubicBezTo>
                      <a:pt x="196560" y="164160"/>
                      <a:pt x="198000" y="164160"/>
                      <a:pt x="198720" y="164160"/>
                    </a:cubicBezTo>
                    <a:cubicBezTo>
                      <a:pt x="202320" y="164160"/>
                      <a:pt x="205200" y="164160"/>
                      <a:pt x="208800" y="163440"/>
                    </a:cubicBezTo>
                    <a:cubicBezTo>
                      <a:pt x="233280" y="160560"/>
                      <a:pt x="254880" y="147600"/>
                      <a:pt x="270000" y="128880"/>
                    </a:cubicBezTo>
                    <a:lnTo>
                      <a:pt x="270000" y="166320"/>
                    </a:lnTo>
                    <a:lnTo>
                      <a:pt x="270000" y="176400"/>
                    </a:lnTo>
                    <a:lnTo>
                      <a:pt x="270000" y="187200"/>
                    </a:lnTo>
                    <a:close/>
                    <a:moveTo>
                      <a:pt x="90720" y="271440"/>
                    </a:moveTo>
                    <a:cubicBezTo>
                      <a:pt x="51840" y="271440"/>
                      <a:pt x="19440" y="238320"/>
                      <a:pt x="19440" y="198000"/>
                    </a:cubicBezTo>
                    <a:lnTo>
                      <a:pt x="19440" y="187200"/>
                    </a:lnTo>
                    <a:lnTo>
                      <a:pt x="19440" y="177120"/>
                    </a:lnTo>
                    <a:lnTo>
                      <a:pt x="19440" y="167040"/>
                    </a:lnTo>
                    <a:lnTo>
                      <a:pt x="19440" y="130320"/>
                    </a:lnTo>
                    <a:cubicBezTo>
                      <a:pt x="33840" y="149040"/>
                      <a:pt x="55440" y="162000"/>
                      <a:pt x="79920" y="164880"/>
                    </a:cubicBezTo>
                    <a:cubicBezTo>
                      <a:pt x="83520" y="165600"/>
                      <a:pt x="87120" y="165600"/>
                      <a:pt x="90000" y="165600"/>
                    </a:cubicBezTo>
                    <a:cubicBezTo>
                      <a:pt x="90720" y="165600"/>
                      <a:pt x="92160" y="165600"/>
                      <a:pt x="92880" y="165600"/>
                    </a:cubicBezTo>
                    <a:lnTo>
                      <a:pt x="108000" y="167760"/>
                    </a:lnTo>
                    <a:cubicBezTo>
                      <a:pt x="108720" y="167760"/>
                      <a:pt x="110160" y="168480"/>
                      <a:pt x="110880" y="168480"/>
                    </a:cubicBezTo>
                    <a:cubicBezTo>
                      <a:pt x="117360" y="170640"/>
                      <a:pt x="123120" y="173520"/>
                      <a:pt x="128160" y="177120"/>
                    </a:cubicBezTo>
                    <a:cubicBezTo>
                      <a:pt x="128880" y="177120"/>
                      <a:pt x="128880" y="177840"/>
                      <a:pt x="129600" y="177840"/>
                    </a:cubicBezTo>
                    <a:cubicBezTo>
                      <a:pt x="130320" y="178560"/>
                      <a:pt x="130320" y="178560"/>
                      <a:pt x="131040" y="179280"/>
                    </a:cubicBezTo>
                    <a:cubicBezTo>
                      <a:pt x="132480" y="180000"/>
                      <a:pt x="133920" y="181440"/>
                      <a:pt x="134640" y="182880"/>
                    </a:cubicBezTo>
                    <a:cubicBezTo>
                      <a:pt x="136080" y="184320"/>
                      <a:pt x="136800" y="185040"/>
                      <a:pt x="138240" y="186480"/>
                    </a:cubicBezTo>
                    <a:cubicBezTo>
                      <a:pt x="138960" y="187200"/>
                      <a:pt x="139680" y="187920"/>
                      <a:pt x="139680" y="188640"/>
                    </a:cubicBezTo>
                    <a:cubicBezTo>
                      <a:pt x="140400" y="189360"/>
                      <a:pt x="140400" y="189360"/>
                      <a:pt x="141120" y="190080"/>
                    </a:cubicBezTo>
                    <a:cubicBezTo>
                      <a:pt x="142560" y="191520"/>
                      <a:pt x="143280" y="193680"/>
                      <a:pt x="144720" y="195120"/>
                    </a:cubicBezTo>
                    <a:cubicBezTo>
                      <a:pt x="145440" y="196560"/>
                      <a:pt x="146160" y="198000"/>
                      <a:pt x="147600" y="200160"/>
                    </a:cubicBezTo>
                    <a:cubicBezTo>
                      <a:pt x="150480" y="205920"/>
                      <a:pt x="151920" y="212400"/>
                      <a:pt x="151920" y="219600"/>
                    </a:cubicBezTo>
                    <a:cubicBezTo>
                      <a:pt x="151920" y="228240"/>
                      <a:pt x="149760" y="236880"/>
                      <a:pt x="145440" y="244080"/>
                    </a:cubicBezTo>
                    <a:cubicBezTo>
                      <a:pt x="143280" y="246960"/>
                      <a:pt x="141840" y="249840"/>
                      <a:pt x="138960" y="252720"/>
                    </a:cubicBezTo>
                    <a:cubicBezTo>
                      <a:pt x="136800" y="254880"/>
                      <a:pt x="133920" y="257760"/>
                      <a:pt x="131760" y="259920"/>
                    </a:cubicBezTo>
                    <a:cubicBezTo>
                      <a:pt x="120960" y="266400"/>
                      <a:pt x="106560" y="271440"/>
                      <a:pt x="90720" y="271440"/>
                    </a:cubicBezTo>
                    <a:close/>
                    <a:moveTo>
                      <a:pt x="125280" y="45360"/>
                    </a:moveTo>
                    <a:cubicBezTo>
                      <a:pt x="92160" y="54000"/>
                      <a:pt x="66960" y="84960"/>
                      <a:pt x="66960" y="120960"/>
                    </a:cubicBezTo>
                    <a:cubicBezTo>
                      <a:pt x="66960" y="128160"/>
                      <a:pt x="67680" y="135360"/>
                      <a:pt x="69840" y="141840"/>
                    </a:cubicBezTo>
                    <a:cubicBezTo>
                      <a:pt x="41760" y="133200"/>
                      <a:pt x="20880" y="106560"/>
                      <a:pt x="19440" y="74880"/>
                    </a:cubicBezTo>
                    <a:cubicBezTo>
                      <a:pt x="20880" y="44640"/>
                      <a:pt x="46080" y="20160"/>
                      <a:pt x="77040" y="20160"/>
                    </a:cubicBezTo>
                    <a:cubicBezTo>
                      <a:pt x="97200" y="20160"/>
                      <a:pt x="114480" y="30240"/>
                      <a:pt x="125280" y="45360"/>
                    </a:cubicBezTo>
                    <a:close/>
                    <a:moveTo>
                      <a:pt x="271440" y="74880"/>
                    </a:moveTo>
                    <a:cubicBezTo>
                      <a:pt x="270000" y="106560"/>
                      <a:pt x="249120" y="133200"/>
                      <a:pt x="221040" y="141840"/>
                    </a:cubicBezTo>
                    <a:cubicBezTo>
                      <a:pt x="223200" y="135360"/>
                      <a:pt x="223920" y="128160"/>
                      <a:pt x="223920" y="120960"/>
                    </a:cubicBezTo>
                    <a:cubicBezTo>
                      <a:pt x="223920" y="84960"/>
                      <a:pt x="199440" y="54720"/>
                      <a:pt x="166320" y="45360"/>
                    </a:cubicBezTo>
                    <a:cubicBezTo>
                      <a:pt x="177120" y="30240"/>
                      <a:pt x="194400" y="20160"/>
                      <a:pt x="213840" y="20160"/>
                    </a:cubicBezTo>
                    <a:cubicBezTo>
                      <a:pt x="244800" y="20160"/>
                      <a:pt x="270000" y="44640"/>
                      <a:pt x="271440" y="74880"/>
                    </a:cubicBezTo>
                    <a:close/>
                    <a:moveTo>
                      <a:pt x="203760" y="120960"/>
                    </a:moveTo>
                    <a:cubicBezTo>
                      <a:pt x="203760" y="129600"/>
                      <a:pt x="201600" y="137520"/>
                      <a:pt x="198720" y="145440"/>
                    </a:cubicBezTo>
                    <a:cubicBezTo>
                      <a:pt x="182880" y="146160"/>
                      <a:pt x="168480" y="150480"/>
                      <a:pt x="156240" y="157680"/>
                    </a:cubicBezTo>
                    <a:cubicBezTo>
                      <a:pt x="156240" y="157680"/>
                      <a:pt x="156240" y="157680"/>
                      <a:pt x="156240" y="157680"/>
                    </a:cubicBezTo>
                    <a:cubicBezTo>
                      <a:pt x="152640" y="159840"/>
                      <a:pt x="149760" y="16200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6160" y="164880"/>
                      <a:pt x="146160" y="164880"/>
                      <a:pt x="146160" y="164880"/>
                    </a:cubicBezTo>
                    <a:cubicBezTo>
                      <a:pt x="143280" y="162000"/>
                      <a:pt x="139680" y="159840"/>
                      <a:pt x="136080" y="157680"/>
                    </a:cubicBezTo>
                    <a:cubicBezTo>
                      <a:pt x="136080" y="157680"/>
                      <a:pt x="136080" y="157680"/>
                      <a:pt x="136080" y="157680"/>
                    </a:cubicBezTo>
                    <a:cubicBezTo>
                      <a:pt x="123840" y="150480"/>
                      <a:pt x="108720" y="146160"/>
                      <a:pt x="92880" y="145440"/>
                    </a:cubicBezTo>
                    <a:cubicBezTo>
                      <a:pt x="89280" y="138240"/>
                      <a:pt x="87840" y="129600"/>
                      <a:pt x="87840" y="120960"/>
                    </a:cubicBezTo>
                    <a:cubicBezTo>
                      <a:pt x="87840" y="92880"/>
                      <a:pt x="108000" y="69120"/>
                      <a:pt x="133920" y="64080"/>
                    </a:cubicBezTo>
                    <a:cubicBezTo>
                      <a:pt x="135360" y="64080"/>
                      <a:pt x="136080" y="63360"/>
                      <a:pt x="137520" y="63360"/>
                    </a:cubicBezTo>
                    <a:cubicBezTo>
                      <a:pt x="139680" y="63360"/>
                      <a:pt x="141840" y="62640"/>
                      <a:pt x="144000" y="62640"/>
                    </a:cubicBezTo>
                    <a:cubicBezTo>
                      <a:pt x="144720" y="62640"/>
                      <a:pt x="145440" y="62640"/>
                      <a:pt x="145440" y="62640"/>
                    </a:cubicBezTo>
                    <a:cubicBezTo>
                      <a:pt x="146160" y="62640"/>
                      <a:pt x="146880" y="62640"/>
                      <a:pt x="147600" y="62640"/>
                    </a:cubicBezTo>
                    <a:cubicBezTo>
                      <a:pt x="149760" y="62640"/>
                      <a:pt x="151920" y="62640"/>
                      <a:pt x="154080" y="63360"/>
                    </a:cubicBezTo>
                    <a:cubicBezTo>
                      <a:pt x="155520" y="63360"/>
                      <a:pt x="156240" y="63360"/>
                      <a:pt x="157680" y="64080"/>
                    </a:cubicBezTo>
                    <a:cubicBezTo>
                      <a:pt x="183600" y="69840"/>
                      <a:pt x="203760" y="92880"/>
                      <a:pt x="203760" y="120960"/>
                    </a:cubicBezTo>
                    <a:close/>
                  </a:path>
                </a:pathLst>
              </a:custGeom>
              <a:solidFill>
                <a:schemeClr val="bg2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</p:grpSp>
      <p:grpSp>
        <p:nvGrpSpPr>
          <p:cNvPr id="502" name="Groep 501">
            <a:extLst>
              <a:ext uri="{FF2B5EF4-FFF2-40B4-BE49-F238E27FC236}">
                <a16:creationId xmlns:a16="http://schemas.microsoft.com/office/drawing/2014/main" id="{FE322C28-AF33-FC5D-5EC8-271645F7E175}"/>
              </a:ext>
            </a:extLst>
          </p:cNvPr>
          <p:cNvGrpSpPr/>
          <p:nvPr/>
        </p:nvGrpSpPr>
        <p:grpSpPr>
          <a:xfrm>
            <a:off x="4820861" y="666000"/>
            <a:ext cx="1551059" cy="1491840"/>
            <a:chOff x="4820861" y="666000"/>
            <a:chExt cx="1551059" cy="1491840"/>
          </a:xfrm>
        </p:grpSpPr>
        <p:sp>
          <p:nvSpPr>
            <p:cNvPr id="503" name="Vrije vorm: vorm 502">
              <a:extLst>
                <a:ext uri="{FF2B5EF4-FFF2-40B4-BE49-F238E27FC236}">
                  <a16:creationId xmlns:a16="http://schemas.microsoft.com/office/drawing/2014/main" id="{3C121F46-4CF4-8246-7873-45AEA16D2046}"/>
                </a:ext>
              </a:extLst>
            </p:cNvPr>
            <p:cNvSpPr/>
            <p:nvPr/>
          </p:nvSpPr>
          <p:spPr>
            <a:xfrm>
              <a:off x="4820861" y="666000"/>
              <a:ext cx="1551059" cy="1491840"/>
            </a:xfrm>
            <a:custGeom>
              <a:avLst/>
              <a:gdLst>
                <a:gd name="connsiteX0" fmla="*/ 1498320 w 1551059"/>
                <a:gd name="connsiteY0" fmla="*/ 1012320 h 1491840"/>
                <a:gd name="connsiteX1" fmla="*/ 1347120 w 1551059"/>
                <a:gd name="connsiteY1" fmla="*/ 656640 h 1491840"/>
                <a:gd name="connsiteX2" fmla="*/ 1348560 w 1551059"/>
                <a:gd name="connsiteY2" fmla="*/ 592560 h 1491840"/>
                <a:gd name="connsiteX3" fmla="*/ 1398240 w 1551059"/>
                <a:gd name="connsiteY3" fmla="*/ 552240 h 1491840"/>
                <a:gd name="connsiteX4" fmla="*/ 1476720 w 1551059"/>
                <a:gd name="connsiteY4" fmla="*/ 537840 h 1491840"/>
                <a:gd name="connsiteX5" fmla="*/ 1482480 w 1551059"/>
                <a:gd name="connsiteY5" fmla="*/ 537120 h 1491840"/>
                <a:gd name="connsiteX6" fmla="*/ 1504080 w 1551059"/>
                <a:gd name="connsiteY6" fmla="*/ 532080 h 1491840"/>
                <a:gd name="connsiteX7" fmla="*/ 1546560 w 1551059"/>
                <a:gd name="connsiteY7" fmla="*/ 480240 h 1491840"/>
                <a:gd name="connsiteX8" fmla="*/ 1542240 w 1551059"/>
                <a:gd name="connsiteY8" fmla="*/ 402480 h 1491840"/>
                <a:gd name="connsiteX9" fmla="*/ 1488960 w 1551059"/>
                <a:gd name="connsiteY9" fmla="*/ 345600 h 1491840"/>
                <a:gd name="connsiteX10" fmla="*/ 1422000 w 1551059"/>
                <a:gd name="connsiteY10" fmla="*/ 339840 h 1491840"/>
                <a:gd name="connsiteX11" fmla="*/ 1403280 w 1551059"/>
                <a:gd name="connsiteY11" fmla="*/ 351360 h 1491840"/>
                <a:gd name="connsiteX12" fmla="*/ 1398240 w 1551059"/>
                <a:gd name="connsiteY12" fmla="*/ 354960 h 1491840"/>
                <a:gd name="connsiteX13" fmla="*/ 1333440 w 1551059"/>
                <a:gd name="connsiteY13" fmla="*/ 401760 h 1491840"/>
                <a:gd name="connsiteX14" fmla="*/ 1269360 w 1551059"/>
                <a:gd name="connsiteY14" fmla="*/ 408960 h 1491840"/>
                <a:gd name="connsiteX15" fmla="*/ 1221840 w 1551059"/>
                <a:gd name="connsiteY15" fmla="*/ 365760 h 1491840"/>
                <a:gd name="connsiteX16" fmla="*/ 1067760 w 1551059"/>
                <a:gd name="connsiteY16" fmla="*/ 0 h 1491840"/>
                <a:gd name="connsiteX17" fmla="*/ 0 w 1551059"/>
                <a:gd name="connsiteY17" fmla="*/ 1080000 h 1491840"/>
                <a:gd name="connsiteX18" fmla="*/ 372960 w 1551059"/>
                <a:gd name="connsiteY18" fmla="*/ 1230480 h 1491840"/>
                <a:gd name="connsiteX19" fmla="*/ 388080 w 1551059"/>
                <a:gd name="connsiteY19" fmla="*/ 1229760 h 1491840"/>
                <a:gd name="connsiteX20" fmla="*/ 397440 w 1551059"/>
                <a:gd name="connsiteY20" fmla="*/ 1217520 h 1491840"/>
                <a:gd name="connsiteX21" fmla="*/ 408960 w 1551059"/>
                <a:gd name="connsiteY21" fmla="*/ 1144800 h 1491840"/>
                <a:gd name="connsiteX22" fmla="*/ 409680 w 1551059"/>
                <a:gd name="connsiteY22" fmla="*/ 1138320 h 1491840"/>
                <a:gd name="connsiteX23" fmla="*/ 418320 w 1551059"/>
                <a:gd name="connsiteY23" fmla="*/ 1102320 h 1491840"/>
                <a:gd name="connsiteX24" fmla="*/ 506160 w 1551059"/>
                <a:gd name="connsiteY24" fmla="*/ 1025280 h 1491840"/>
                <a:gd name="connsiteX25" fmla="*/ 623520 w 1551059"/>
                <a:gd name="connsiteY25" fmla="*/ 1029600 h 1491840"/>
                <a:gd name="connsiteX26" fmla="*/ 711360 w 1551059"/>
                <a:gd name="connsiteY26" fmla="*/ 1108080 h 1491840"/>
                <a:gd name="connsiteX27" fmla="*/ 721440 w 1551059"/>
                <a:gd name="connsiteY27" fmla="*/ 1224720 h 1491840"/>
                <a:gd name="connsiteX28" fmla="*/ 702720 w 1551059"/>
                <a:gd name="connsiteY28" fmla="*/ 1256400 h 1491840"/>
                <a:gd name="connsiteX29" fmla="*/ 699120 w 1551059"/>
                <a:gd name="connsiteY29" fmla="*/ 1261440 h 1491840"/>
                <a:gd name="connsiteX30" fmla="*/ 657360 w 1551059"/>
                <a:gd name="connsiteY30" fmla="*/ 1321920 h 1491840"/>
                <a:gd name="connsiteX31" fmla="*/ 655920 w 1551059"/>
                <a:gd name="connsiteY31" fmla="*/ 1337040 h 1491840"/>
                <a:gd name="connsiteX32" fmla="*/ 666720 w 1551059"/>
                <a:gd name="connsiteY32" fmla="*/ 1348560 h 1491840"/>
                <a:gd name="connsiteX33" fmla="*/ 1020960 w 1551059"/>
                <a:gd name="connsiteY33" fmla="*/ 1491840 h 1491840"/>
                <a:gd name="connsiteX34" fmla="*/ 1498320 w 1551059"/>
                <a:gd name="connsiteY34" fmla="*/ 1012320 h 14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51059" h="1491840">
                  <a:moveTo>
                    <a:pt x="1498320" y="1012320"/>
                  </a:moveTo>
                  <a:lnTo>
                    <a:pt x="1347120" y="656640"/>
                  </a:lnTo>
                  <a:cubicBezTo>
                    <a:pt x="1338480" y="635760"/>
                    <a:pt x="1339200" y="612720"/>
                    <a:pt x="1348560" y="592560"/>
                  </a:cubicBezTo>
                  <a:cubicBezTo>
                    <a:pt x="1358640" y="572400"/>
                    <a:pt x="1376640" y="557280"/>
                    <a:pt x="1398240" y="552240"/>
                  </a:cubicBezTo>
                  <a:cubicBezTo>
                    <a:pt x="1415520" y="547920"/>
                    <a:pt x="1447920" y="542880"/>
                    <a:pt x="1476720" y="537840"/>
                  </a:cubicBezTo>
                  <a:lnTo>
                    <a:pt x="1482480" y="537120"/>
                  </a:lnTo>
                  <a:cubicBezTo>
                    <a:pt x="1494000" y="534960"/>
                    <a:pt x="1500480" y="533520"/>
                    <a:pt x="1504080" y="532080"/>
                  </a:cubicBezTo>
                  <a:cubicBezTo>
                    <a:pt x="1530720" y="520560"/>
                    <a:pt x="1542240" y="494640"/>
                    <a:pt x="1546560" y="480240"/>
                  </a:cubicBezTo>
                  <a:cubicBezTo>
                    <a:pt x="1553760" y="454320"/>
                    <a:pt x="1552320" y="426240"/>
                    <a:pt x="1542240" y="402480"/>
                  </a:cubicBezTo>
                  <a:cubicBezTo>
                    <a:pt x="1532160" y="378720"/>
                    <a:pt x="1512720" y="357840"/>
                    <a:pt x="1488960" y="345600"/>
                  </a:cubicBezTo>
                  <a:cubicBezTo>
                    <a:pt x="1475280" y="338400"/>
                    <a:pt x="1448640" y="328320"/>
                    <a:pt x="1422000" y="339840"/>
                  </a:cubicBezTo>
                  <a:cubicBezTo>
                    <a:pt x="1418400" y="341280"/>
                    <a:pt x="1412640" y="344160"/>
                    <a:pt x="1403280" y="351360"/>
                  </a:cubicBezTo>
                  <a:lnTo>
                    <a:pt x="1398240" y="354960"/>
                  </a:lnTo>
                  <a:cubicBezTo>
                    <a:pt x="1374480" y="372960"/>
                    <a:pt x="1348560" y="392400"/>
                    <a:pt x="1333440" y="401760"/>
                  </a:cubicBezTo>
                  <a:cubicBezTo>
                    <a:pt x="1314000" y="413280"/>
                    <a:pt x="1290960" y="416160"/>
                    <a:pt x="1269360" y="408960"/>
                  </a:cubicBezTo>
                  <a:cubicBezTo>
                    <a:pt x="1247760" y="401760"/>
                    <a:pt x="1230480" y="385920"/>
                    <a:pt x="1221840" y="365760"/>
                  </a:cubicBezTo>
                  <a:lnTo>
                    <a:pt x="1067760" y="0"/>
                  </a:lnTo>
                  <a:cubicBezTo>
                    <a:pt x="582480" y="210960"/>
                    <a:pt x="205200" y="592560"/>
                    <a:pt x="0" y="1080000"/>
                  </a:cubicBezTo>
                  <a:lnTo>
                    <a:pt x="372960" y="1230480"/>
                  </a:lnTo>
                  <a:cubicBezTo>
                    <a:pt x="380160" y="1233360"/>
                    <a:pt x="385920" y="1231200"/>
                    <a:pt x="388080" y="1229760"/>
                  </a:cubicBezTo>
                  <a:cubicBezTo>
                    <a:pt x="390960" y="1228320"/>
                    <a:pt x="396000" y="1224720"/>
                    <a:pt x="397440" y="1217520"/>
                  </a:cubicBezTo>
                  <a:cubicBezTo>
                    <a:pt x="401760" y="1200960"/>
                    <a:pt x="406800" y="1159920"/>
                    <a:pt x="408960" y="1144800"/>
                  </a:cubicBezTo>
                  <a:lnTo>
                    <a:pt x="409680" y="1138320"/>
                  </a:lnTo>
                  <a:cubicBezTo>
                    <a:pt x="411840" y="1123920"/>
                    <a:pt x="414720" y="1112400"/>
                    <a:pt x="418320" y="1102320"/>
                  </a:cubicBezTo>
                  <a:cubicBezTo>
                    <a:pt x="433440" y="1065600"/>
                    <a:pt x="464400" y="1038240"/>
                    <a:pt x="506160" y="1025280"/>
                  </a:cubicBezTo>
                  <a:cubicBezTo>
                    <a:pt x="544320" y="1013040"/>
                    <a:pt x="587520" y="1015200"/>
                    <a:pt x="623520" y="1029600"/>
                  </a:cubicBezTo>
                  <a:cubicBezTo>
                    <a:pt x="660240" y="1044000"/>
                    <a:pt x="691920" y="1072800"/>
                    <a:pt x="711360" y="1108080"/>
                  </a:cubicBezTo>
                  <a:cubicBezTo>
                    <a:pt x="732240" y="1146960"/>
                    <a:pt x="735840" y="1188000"/>
                    <a:pt x="721440" y="1224720"/>
                  </a:cubicBezTo>
                  <a:cubicBezTo>
                    <a:pt x="717840" y="1234080"/>
                    <a:pt x="711360" y="1244880"/>
                    <a:pt x="702720" y="1256400"/>
                  </a:cubicBezTo>
                  <a:lnTo>
                    <a:pt x="699120" y="1261440"/>
                  </a:lnTo>
                  <a:cubicBezTo>
                    <a:pt x="689760" y="1273680"/>
                    <a:pt x="665280" y="1306800"/>
                    <a:pt x="657360" y="1321920"/>
                  </a:cubicBezTo>
                  <a:cubicBezTo>
                    <a:pt x="653760" y="1328400"/>
                    <a:pt x="654480" y="1334160"/>
                    <a:pt x="655920" y="1337040"/>
                  </a:cubicBezTo>
                  <a:cubicBezTo>
                    <a:pt x="656640" y="1339920"/>
                    <a:pt x="659520" y="1345680"/>
                    <a:pt x="666720" y="1348560"/>
                  </a:cubicBezTo>
                  <a:lnTo>
                    <a:pt x="1020960" y="1491840"/>
                  </a:lnTo>
                  <a:cubicBezTo>
                    <a:pt x="1115280" y="1276560"/>
                    <a:pt x="1283040" y="1108080"/>
                    <a:pt x="1498320" y="1012320"/>
                  </a:cubicBezTo>
                  <a:close/>
                </a:path>
              </a:pathLst>
            </a:custGeom>
            <a:solidFill>
              <a:schemeClr val="bg2"/>
            </a:solidFill>
            <a:ln w="71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504" name="Graphic 138">
              <a:extLst>
                <a:ext uri="{FF2B5EF4-FFF2-40B4-BE49-F238E27FC236}">
                  <a16:creationId xmlns:a16="http://schemas.microsoft.com/office/drawing/2014/main" id="{2C1EE9C2-2D06-269C-7964-63A7B92AE3D9}"/>
                </a:ext>
              </a:extLst>
            </p:cNvPr>
            <p:cNvGrpSpPr/>
            <p:nvPr/>
          </p:nvGrpSpPr>
          <p:grpSpPr>
            <a:xfrm>
              <a:off x="4989013" y="846720"/>
              <a:ext cx="795687" cy="821281"/>
              <a:chOff x="4411112" y="846720"/>
              <a:chExt cx="795687" cy="821281"/>
            </a:xfrm>
            <a:solidFill>
              <a:schemeClr val="bg1"/>
            </a:solidFill>
          </p:grpSpPr>
          <p:sp>
            <p:nvSpPr>
              <p:cNvPr id="510" name="Vrije vorm: vorm 509">
                <a:extLst>
                  <a:ext uri="{FF2B5EF4-FFF2-40B4-BE49-F238E27FC236}">
                    <a16:creationId xmlns:a16="http://schemas.microsoft.com/office/drawing/2014/main" id="{8FF62AA3-497F-DEBE-8676-A35727207B40}"/>
                  </a:ext>
                </a:extLst>
              </p:cNvPr>
              <p:cNvSpPr/>
              <p:nvPr/>
            </p:nvSpPr>
            <p:spPr>
              <a:xfrm>
                <a:off x="4411112" y="1563120"/>
                <a:ext cx="111207" cy="104881"/>
              </a:xfrm>
              <a:custGeom>
                <a:avLst/>
                <a:gdLst>
                  <a:gd name="connsiteX0" fmla="*/ 29127 w 111207"/>
                  <a:gd name="connsiteY0" fmla="*/ 97200 h 104881"/>
                  <a:gd name="connsiteX1" fmla="*/ 7527 w 111207"/>
                  <a:gd name="connsiteY1" fmla="*/ 25920 h 104881"/>
                  <a:gd name="connsiteX2" fmla="*/ 30567 w 111207"/>
                  <a:gd name="connsiteY2" fmla="*/ 0 h 104881"/>
                  <a:gd name="connsiteX3" fmla="*/ 46408 w 111207"/>
                  <a:gd name="connsiteY3" fmla="*/ 10800 h 104881"/>
                  <a:gd name="connsiteX4" fmla="*/ 23367 w 111207"/>
                  <a:gd name="connsiteY4" fmla="*/ 33120 h 104881"/>
                  <a:gd name="connsiteX5" fmla="*/ 39208 w 111207"/>
                  <a:gd name="connsiteY5" fmla="*/ 79200 h 104881"/>
                  <a:gd name="connsiteX6" fmla="*/ 88167 w 111207"/>
                  <a:gd name="connsiteY6" fmla="*/ 65520 h 104881"/>
                  <a:gd name="connsiteX7" fmla="*/ 93927 w 111207"/>
                  <a:gd name="connsiteY7" fmla="*/ 36720 h 104881"/>
                  <a:gd name="connsiteX8" fmla="*/ 111208 w 111207"/>
                  <a:gd name="connsiteY8" fmla="*/ 44640 h 104881"/>
                  <a:gd name="connsiteX9" fmla="*/ 101848 w 111207"/>
                  <a:gd name="connsiteY9" fmla="*/ 75600 h 104881"/>
                  <a:gd name="connsiteX10" fmla="*/ 29127 w 111207"/>
                  <a:gd name="connsiteY10" fmla="*/ 97200 h 10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07" h="104881">
                    <a:moveTo>
                      <a:pt x="29127" y="97200"/>
                    </a:moveTo>
                    <a:cubicBezTo>
                      <a:pt x="1767" y="82080"/>
                      <a:pt x="-8312" y="54000"/>
                      <a:pt x="7527" y="25920"/>
                    </a:cubicBezTo>
                    <a:cubicBezTo>
                      <a:pt x="14008" y="14400"/>
                      <a:pt x="23367" y="5040"/>
                      <a:pt x="30567" y="0"/>
                    </a:cubicBezTo>
                    <a:lnTo>
                      <a:pt x="46408" y="10800"/>
                    </a:lnTo>
                    <a:cubicBezTo>
                      <a:pt x="34888" y="17280"/>
                      <a:pt x="27688" y="25200"/>
                      <a:pt x="23367" y="33120"/>
                    </a:cubicBezTo>
                    <a:cubicBezTo>
                      <a:pt x="14008" y="49680"/>
                      <a:pt x="19048" y="68400"/>
                      <a:pt x="39208" y="79200"/>
                    </a:cubicBezTo>
                    <a:cubicBezTo>
                      <a:pt x="56488" y="88560"/>
                      <a:pt x="76648" y="86400"/>
                      <a:pt x="88167" y="65520"/>
                    </a:cubicBezTo>
                    <a:cubicBezTo>
                      <a:pt x="92488" y="57600"/>
                      <a:pt x="95367" y="48240"/>
                      <a:pt x="93927" y="36720"/>
                    </a:cubicBezTo>
                    <a:lnTo>
                      <a:pt x="111208" y="44640"/>
                    </a:lnTo>
                    <a:cubicBezTo>
                      <a:pt x="111208" y="54000"/>
                      <a:pt x="107608" y="65520"/>
                      <a:pt x="101848" y="75600"/>
                    </a:cubicBezTo>
                    <a:cubicBezTo>
                      <a:pt x="85288" y="105120"/>
                      <a:pt x="56488" y="112320"/>
                      <a:pt x="29127" y="9720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1" name="Vrije vorm: vorm 510">
                <a:extLst>
                  <a:ext uri="{FF2B5EF4-FFF2-40B4-BE49-F238E27FC236}">
                    <a16:creationId xmlns:a16="http://schemas.microsoft.com/office/drawing/2014/main" id="{FFF6B8F3-0FBB-D812-4B15-23CB64027C4C}"/>
                  </a:ext>
                </a:extLst>
              </p:cNvPr>
              <p:cNvSpPr/>
              <p:nvPr/>
            </p:nvSpPr>
            <p:spPr>
              <a:xfrm>
                <a:off x="4462783" y="1471832"/>
                <a:ext cx="109165" cy="108107"/>
              </a:xfrm>
              <a:custGeom>
                <a:avLst/>
                <a:gdLst>
                  <a:gd name="connsiteX0" fmla="*/ 26416 w 109165"/>
                  <a:gd name="connsiteY0" fmla="*/ 98488 h 108107"/>
                  <a:gd name="connsiteX1" fmla="*/ 9136 w 109165"/>
                  <a:gd name="connsiteY1" fmla="*/ 25768 h 108107"/>
                  <a:gd name="connsiteX2" fmla="*/ 82576 w 109165"/>
                  <a:gd name="connsiteY2" fmla="*/ 9208 h 108107"/>
                  <a:gd name="connsiteX3" fmla="*/ 99856 w 109165"/>
                  <a:gd name="connsiteY3" fmla="*/ 81928 h 108107"/>
                  <a:gd name="connsiteX4" fmla="*/ 26416 w 109165"/>
                  <a:gd name="connsiteY4" fmla="*/ 98488 h 108107"/>
                  <a:gd name="connsiteX5" fmla="*/ 71776 w 109165"/>
                  <a:gd name="connsiteY5" fmla="*/ 27208 h 108107"/>
                  <a:gd name="connsiteX6" fmla="*/ 24256 w 109165"/>
                  <a:gd name="connsiteY6" fmla="*/ 34408 h 108107"/>
                  <a:gd name="connsiteX7" fmla="*/ 37936 w 109165"/>
                  <a:gd name="connsiteY7" fmla="*/ 80488 h 108107"/>
                  <a:gd name="connsiteX8" fmla="*/ 85456 w 109165"/>
                  <a:gd name="connsiteY8" fmla="*/ 72568 h 108107"/>
                  <a:gd name="connsiteX9" fmla="*/ 71776 w 109165"/>
                  <a:gd name="connsiteY9" fmla="*/ 27208 h 1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165" h="108107">
                    <a:moveTo>
                      <a:pt x="26416" y="98488"/>
                    </a:moveTo>
                    <a:cubicBezTo>
                      <a:pt x="1216" y="82648"/>
                      <a:pt x="-8864" y="54568"/>
                      <a:pt x="9136" y="25768"/>
                    </a:cubicBezTo>
                    <a:cubicBezTo>
                      <a:pt x="27856" y="-3752"/>
                      <a:pt x="57376" y="-5912"/>
                      <a:pt x="82576" y="9208"/>
                    </a:cubicBezTo>
                    <a:cubicBezTo>
                      <a:pt x="108496" y="25768"/>
                      <a:pt x="117856" y="53128"/>
                      <a:pt x="99856" y="81928"/>
                    </a:cubicBezTo>
                    <a:cubicBezTo>
                      <a:pt x="80416" y="112888"/>
                      <a:pt x="50896" y="113608"/>
                      <a:pt x="26416" y="98488"/>
                    </a:cubicBezTo>
                    <a:close/>
                    <a:moveTo>
                      <a:pt x="71776" y="27208"/>
                    </a:moveTo>
                    <a:cubicBezTo>
                      <a:pt x="54496" y="16408"/>
                      <a:pt x="35056" y="17128"/>
                      <a:pt x="24256" y="34408"/>
                    </a:cubicBezTo>
                    <a:cubicBezTo>
                      <a:pt x="12736" y="52408"/>
                      <a:pt x="21376" y="70408"/>
                      <a:pt x="37936" y="80488"/>
                    </a:cubicBezTo>
                    <a:cubicBezTo>
                      <a:pt x="54496" y="90568"/>
                      <a:pt x="73936" y="91288"/>
                      <a:pt x="85456" y="72568"/>
                    </a:cubicBezTo>
                    <a:cubicBezTo>
                      <a:pt x="96976" y="55288"/>
                      <a:pt x="87616" y="37288"/>
                      <a:pt x="71776" y="27208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2" name="Vrije vorm: vorm 511">
                <a:extLst>
                  <a:ext uri="{FF2B5EF4-FFF2-40B4-BE49-F238E27FC236}">
                    <a16:creationId xmlns:a16="http://schemas.microsoft.com/office/drawing/2014/main" id="{A3B61B82-E7B1-06B2-25B4-453DD1E10B05}"/>
                  </a:ext>
                </a:extLst>
              </p:cNvPr>
              <p:cNvSpPr/>
              <p:nvPr/>
            </p:nvSpPr>
            <p:spPr>
              <a:xfrm>
                <a:off x="4515839" y="1363679"/>
                <a:ext cx="132480" cy="129600"/>
              </a:xfrm>
              <a:custGeom>
                <a:avLst/>
                <a:gdLst>
                  <a:gd name="connsiteX0" fmla="*/ 83520 w 132480"/>
                  <a:gd name="connsiteY0" fmla="*/ 129600 h 129600"/>
                  <a:gd name="connsiteX1" fmla="*/ 56160 w 132480"/>
                  <a:gd name="connsiteY1" fmla="*/ 110160 h 129600"/>
                  <a:gd name="connsiteX2" fmla="*/ 28080 w 132480"/>
                  <a:gd name="connsiteY2" fmla="*/ 90000 h 129600"/>
                  <a:gd name="connsiteX3" fmla="*/ 0 w 132480"/>
                  <a:gd name="connsiteY3" fmla="*/ 69840 h 129600"/>
                  <a:gd name="connsiteX4" fmla="*/ 10080 w 132480"/>
                  <a:gd name="connsiteY4" fmla="*/ 55440 h 129600"/>
                  <a:gd name="connsiteX5" fmla="*/ 61200 w 132480"/>
                  <a:gd name="connsiteY5" fmla="*/ 56160 h 129600"/>
                  <a:gd name="connsiteX6" fmla="*/ 93600 w 132480"/>
                  <a:gd name="connsiteY6" fmla="*/ 56880 h 129600"/>
                  <a:gd name="connsiteX7" fmla="*/ 94320 w 132480"/>
                  <a:gd name="connsiteY7" fmla="*/ 55440 h 129600"/>
                  <a:gd name="connsiteX8" fmla="*/ 66240 w 132480"/>
                  <a:gd name="connsiteY8" fmla="*/ 35280 h 129600"/>
                  <a:gd name="connsiteX9" fmla="*/ 38160 w 132480"/>
                  <a:gd name="connsiteY9" fmla="*/ 15120 h 129600"/>
                  <a:gd name="connsiteX10" fmla="*/ 48960 w 132480"/>
                  <a:gd name="connsiteY10" fmla="*/ 0 h 129600"/>
                  <a:gd name="connsiteX11" fmla="*/ 77040 w 132480"/>
                  <a:gd name="connsiteY11" fmla="*/ 20160 h 129600"/>
                  <a:gd name="connsiteX12" fmla="*/ 105120 w 132480"/>
                  <a:gd name="connsiteY12" fmla="*/ 40320 h 129600"/>
                  <a:gd name="connsiteX13" fmla="*/ 132480 w 132480"/>
                  <a:gd name="connsiteY13" fmla="*/ 59760 h 129600"/>
                  <a:gd name="connsiteX14" fmla="*/ 122400 w 132480"/>
                  <a:gd name="connsiteY14" fmla="*/ 74160 h 129600"/>
                  <a:gd name="connsiteX15" fmla="*/ 71280 w 132480"/>
                  <a:gd name="connsiteY15" fmla="*/ 73440 h 129600"/>
                  <a:gd name="connsiteX16" fmla="*/ 38880 w 132480"/>
                  <a:gd name="connsiteY16" fmla="*/ 72720 h 129600"/>
                  <a:gd name="connsiteX17" fmla="*/ 38160 w 132480"/>
                  <a:gd name="connsiteY17" fmla="*/ 74160 h 129600"/>
                  <a:gd name="connsiteX18" fmla="*/ 66960 w 132480"/>
                  <a:gd name="connsiteY18" fmla="*/ 94320 h 129600"/>
                  <a:gd name="connsiteX19" fmla="*/ 94320 w 132480"/>
                  <a:gd name="connsiteY19" fmla="*/ 113760 h 129600"/>
                  <a:gd name="connsiteX20" fmla="*/ 83520 w 132480"/>
                  <a:gd name="connsiteY20" fmla="*/ 129600 h 12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2480" h="129600">
                    <a:moveTo>
                      <a:pt x="83520" y="129600"/>
                    </a:moveTo>
                    <a:lnTo>
                      <a:pt x="56160" y="110160"/>
                    </a:lnTo>
                    <a:lnTo>
                      <a:pt x="28080" y="90000"/>
                    </a:lnTo>
                    <a:lnTo>
                      <a:pt x="0" y="69840"/>
                    </a:lnTo>
                    <a:lnTo>
                      <a:pt x="10080" y="55440"/>
                    </a:lnTo>
                    <a:lnTo>
                      <a:pt x="61200" y="56160"/>
                    </a:lnTo>
                    <a:lnTo>
                      <a:pt x="93600" y="56880"/>
                    </a:lnTo>
                    <a:lnTo>
                      <a:pt x="94320" y="55440"/>
                    </a:lnTo>
                    <a:lnTo>
                      <a:pt x="66240" y="35280"/>
                    </a:lnTo>
                    <a:lnTo>
                      <a:pt x="38160" y="15120"/>
                    </a:lnTo>
                    <a:lnTo>
                      <a:pt x="48960" y="0"/>
                    </a:lnTo>
                    <a:lnTo>
                      <a:pt x="77040" y="20160"/>
                    </a:lnTo>
                    <a:lnTo>
                      <a:pt x="105120" y="40320"/>
                    </a:lnTo>
                    <a:lnTo>
                      <a:pt x="132480" y="59760"/>
                    </a:lnTo>
                    <a:lnTo>
                      <a:pt x="122400" y="74160"/>
                    </a:lnTo>
                    <a:lnTo>
                      <a:pt x="71280" y="73440"/>
                    </a:lnTo>
                    <a:lnTo>
                      <a:pt x="38880" y="72720"/>
                    </a:lnTo>
                    <a:lnTo>
                      <a:pt x="38160" y="74160"/>
                    </a:lnTo>
                    <a:lnTo>
                      <a:pt x="66960" y="94320"/>
                    </a:lnTo>
                    <a:lnTo>
                      <a:pt x="94320" y="113760"/>
                    </a:lnTo>
                    <a:lnTo>
                      <a:pt x="83520" y="12960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3" name="Vrije vorm: vorm 512">
                <a:extLst>
                  <a:ext uri="{FF2B5EF4-FFF2-40B4-BE49-F238E27FC236}">
                    <a16:creationId xmlns:a16="http://schemas.microsoft.com/office/drawing/2014/main" id="{D6D04E8A-E8AC-6816-C160-CD9C29BCADC9}"/>
                  </a:ext>
                </a:extLst>
              </p:cNvPr>
              <p:cNvSpPr/>
              <p:nvPr/>
            </p:nvSpPr>
            <p:spPr>
              <a:xfrm>
                <a:off x="4584960" y="1273679"/>
                <a:ext cx="133919" cy="131040"/>
              </a:xfrm>
              <a:custGeom>
                <a:avLst/>
                <a:gdLst>
                  <a:gd name="connsiteX0" fmla="*/ 79200 w 133919"/>
                  <a:gd name="connsiteY0" fmla="*/ 131040 h 131040"/>
                  <a:gd name="connsiteX1" fmla="*/ 53280 w 133919"/>
                  <a:gd name="connsiteY1" fmla="*/ 110160 h 131040"/>
                  <a:gd name="connsiteX2" fmla="*/ 26640 w 133919"/>
                  <a:gd name="connsiteY2" fmla="*/ 88560 h 131040"/>
                  <a:gd name="connsiteX3" fmla="*/ 0 w 133919"/>
                  <a:gd name="connsiteY3" fmla="*/ 66960 h 131040"/>
                  <a:gd name="connsiteX4" fmla="*/ 11520 w 133919"/>
                  <a:gd name="connsiteY4" fmla="*/ 53280 h 131040"/>
                  <a:gd name="connsiteX5" fmla="*/ 62640 w 133919"/>
                  <a:gd name="connsiteY5" fmla="*/ 56880 h 131040"/>
                  <a:gd name="connsiteX6" fmla="*/ 95040 w 133919"/>
                  <a:gd name="connsiteY6" fmla="*/ 59040 h 131040"/>
                  <a:gd name="connsiteX7" fmla="*/ 95760 w 133919"/>
                  <a:gd name="connsiteY7" fmla="*/ 57600 h 131040"/>
                  <a:gd name="connsiteX8" fmla="*/ 69120 w 133919"/>
                  <a:gd name="connsiteY8" fmla="*/ 36000 h 131040"/>
                  <a:gd name="connsiteX9" fmla="*/ 42480 w 133919"/>
                  <a:gd name="connsiteY9" fmla="*/ 14400 h 131040"/>
                  <a:gd name="connsiteX10" fmla="*/ 54720 w 133919"/>
                  <a:gd name="connsiteY10" fmla="*/ 0 h 131040"/>
                  <a:gd name="connsiteX11" fmla="*/ 81360 w 133919"/>
                  <a:gd name="connsiteY11" fmla="*/ 21600 h 131040"/>
                  <a:gd name="connsiteX12" fmla="*/ 108000 w 133919"/>
                  <a:gd name="connsiteY12" fmla="*/ 43200 h 131040"/>
                  <a:gd name="connsiteX13" fmla="*/ 133920 w 133919"/>
                  <a:gd name="connsiteY13" fmla="*/ 64080 h 131040"/>
                  <a:gd name="connsiteX14" fmla="*/ 123120 w 133919"/>
                  <a:gd name="connsiteY14" fmla="*/ 77760 h 131040"/>
                  <a:gd name="connsiteX15" fmla="*/ 72000 w 133919"/>
                  <a:gd name="connsiteY15" fmla="*/ 74160 h 131040"/>
                  <a:gd name="connsiteX16" fmla="*/ 39600 w 133919"/>
                  <a:gd name="connsiteY16" fmla="*/ 72000 h 131040"/>
                  <a:gd name="connsiteX17" fmla="*/ 38880 w 133919"/>
                  <a:gd name="connsiteY17" fmla="*/ 73440 h 131040"/>
                  <a:gd name="connsiteX18" fmla="*/ 66240 w 133919"/>
                  <a:gd name="connsiteY18" fmla="*/ 95760 h 131040"/>
                  <a:gd name="connsiteX19" fmla="*/ 92160 w 133919"/>
                  <a:gd name="connsiteY19" fmla="*/ 116640 h 131040"/>
                  <a:gd name="connsiteX20" fmla="*/ 79200 w 133919"/>
                  <a:gd name="connsiteY20" fmla="*/ 131040 h 13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919" h="131040">
                    <a:moveTo>
                      <a:pt x="79200" y="131040"/>
                    </a:moveTo>
                    <a:lnTo>
                      <a:pt x="53280" y="110160"/>
                    </a:lnTo>
                    <a:lnTo>
                      <a:pt x="26640" y="88560"/>
                    </a:lnTo>
                    <a:lnTo>
                      <a:pt x="0" y="66960"/>
                    </a:lnTo>
                    <a:lnTo>
                      <a:pt x="11520" y="53280"/>
                    </a:lnTo>
                    <a:lnTo>
                      <a:pt x="62640" y="56880"/>
                    </a:lnTo>
                    <a:lnTo>
                      <a:pt x="95040" y="59040"/>
                    </a:lnTo>
                    <a:lnTo>
                      <a:pt x="95760" y="57600"/>
                    </a:lnTo>
                    <a:lnTo>
                      <a:pt x="69120" y="36000"/>
                    </a:lnTo>
                    <a:lnTo>
                      <a:pt x="42480" y="14400"/>
                    </a:lnTo>
                    <a:lnTo>
                      <a:pt x="54720" y="0"/>
                    </a:lnTo>
                    <a:lnTo>
                      <a:pt x="81360" y="21600"/>
                    </a:lnTo>
                    <a:lnTo>
                      <a:pt x="108000" y="43200"/>
                    </a:lnTo>
                    <a:lnTo>
                      <a:pt x="133920" y="64080"/>
                    </a:lnTo>
                    <a:lnTo>
                      <a:pt x="123120" y="77760"/>
                    </a:lnTo>
                    <a:lnTo>
                      <a:pt x="72000" y="74160"/>
                    </a:lnTo>
                    <a:lnTo>
                      <a:pt x="39600" y="72000"/>
                    </a:lnTo>
                    <a:lnTo>
                      <a:pt x="38880" y="73440"/>
                    </a:lnTo>
                    <a:lnTo>
                      <a:pt x="66240" y="95760"/>
                    </a:lnTo>
                    <a:lnTo>
                      <a:pt x="92160" y="116640"/>
                    </a:lnTo>
                    <a:lnTo>
                      <a:pt x="79200" y="1310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4" name="Vrije vorm: vorm 513">
                <a:extLst>
                  <a:ext uri="{FF2B5EF4-FFF2-40B4-BE49-F238E27FC236}">
                    <a16:creationId xmlns:a16="http://schemas.microsoft.com/office/drawing/2014/main" id="{8B0222F3-6533-4DA3-E14D-40390A8268A2}"/>
                  </a:ext>
                </a:extLst>
              </p:cNvPr>
              <p:cNvSpPr/>
              <p:nvPr/>
            </p:nvSpPr>
            <p:spPr>
              <a:xfrm>
                <a:off x="4656960" y="1202400"/>
                <a:ext cx="121679" cy="118079"/>
              </a:xfrm>
              <a:custGeom>
                <a:avLst/>
                <a:gdLst>
                  <a:gd name="connsiteX0" fmla="*/ 87840 w 121679"/>
                  <a:gd name="connsiteY0" fmla="*/ 80640 h 118079"/>
                  <a:gd name="connsiteX1" fmla="*/ 109440 w 121679"/>
                  <a:gd name="connsiteY1" fmla="*/ 56880 h 118079"/>
                  <a:gd name="connsiteX2" fmla="*/ 121680 w 121679"/>
                  <a:gd name="connsiteY2" fmla="*/ 68400 h 118079"/>
                  <a:gd name="connsiteX3" fmla="*/ 76320 w 121679"/>
                  <a:gd name="connsiteY3" fmla="*/ 118080 h 118079"/>
                  <a:gd name="connsiteX4" fmla="*/ 51120 w 121679"/>
                  <a:gd name="connsiteY4" fmla="*/ 95760 h 118079"/>
                  <a:gd name="connsiteX5" fmla="*/ 25200 w 121679"/>
                  <a:gd name="connsiteY5" fmla="*/ 72720 h 118079"/>
                  <a:gd name="connsiteX6" fmla="*/ 0 w 121679"/>
                  <a:gd name="connsiteY6" fmla="*/ 49680 h 118079"/>
                  <a:gd name="connsiteX7" fmla="*/ 44640 w 121679"/>
                  <a:gd name="connsiteY7" fmla="*/ 0 h 118079"/>
                  <a:gd name="connsiteX8" fmla="*/ 56880 w 121679"/>
                  <a:gd name="connsiteY8" fmla="*/ 11520 h 118079"/>
                  <a:gd name="connsiteX9" fmla="*/ 34560 w 121679"/>
                  <a:gd name="connsiteY9" fmla="*/ 36000 h 118079"/>
                  <a:gd name="connsiteX10" fmla="*/ 25200 w 121679"/>
                  <a:gd name="connsiteY10" fmla="*/ 46080 h 118079"/>
                  <a:gd name="connsiteX11" fmla="*/ 40320 w 121679"/>
                  <a:gd name="connsiteY11" fmla="*/ 59760 h 118079"/>
                  <a:gd name="connsiteX12" fmla="*/ 44640 w 121679"/>
                  <a:gd name="connsiteY12" fmla="*/ 63360 h 118079"/>
                  <a:gd name="connsiteX13" fmla="*/ 54720 w 121679"/>
                  <a:gd name="connsiteY13" fmla="*/ 52560 h 118079"/>
                  <a:gd name="connsiteX14" fmla="*/ 74880 w 121679"/>
                  <a:gd name="connsiteY14" fmla="*/ 30240 h 118079"/>
                  <a:gd name="connsiteX15" fmla="*/ 86400 w 121679"/>
                  <a:gd name="connsiteY15" fmla="*/ 41040 h 118079"/>
                  <a:gd name="connsiteX16" fmla="*/ 66240 w 121679"/>
                  <a:gd name="connsiteY16" fmla="*/ 63360 h 118079"/>
                  <a:gd name="connsiteX17" fmla="*/ 56160 w 121679"/>
                  <a:gd name="connsiteY17" fmla="*/ 74160 h 118079"/>
                  <a:gd name="connsiteX18" fmla="*/ 61200 w 121679"/>
                  <a:gd name="connsiteY18" fmla="*/ 79200 h 118079"/>
                  <a:gd name="connsiteX19" fmla="*/ 76320 w 121679"/>
                  <a:gd name="connsiteY19" fmla="*/ 92880 h 118079"/>
                  <a:gd name="connsiteX20" fmla="*/ 87840 w 121679"/>
                  <a:gd name="connsiteY20" fmla="*/ 80640 h 1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1679" h="118079">
                    <a:moveTo>
                      <a:pt x="87840" y="80640"/>
                    </a:moveTo>
                    <a:lnTo>
                      <a:pt x="109440" y="56880"/>
                    </a:lnTo>
                    <a:lnTo>
                      <a:pt x="121680" y="68400"/>
                    </a:lnTo>
                    <a:lnTo>
                      <a:pt x="76320" y="118080"/>
                    </a:lnTo>
                    <a:lnTo>
                      <a:pt x="51120" y="95760"/>
                    </a:lnTo>
                    <a:lnTo>
                      <a:pt x="25200" y="72720"/>
                    </a:lnTo>
                    <a:lnTo>
                      <a:pt x="0" y="49680"/>
                    </a:lnTo>
                    <a:lnTo>
                      <a:pt x="44640" y="0"/>
                    </a:lnTo>
                    <a:lnTo>
                      <a:pt x="56880" y="11520"/>
                    </a:lnTo>
                    <a:lnTo>
                      <a:pt x="34560" y="36000"/>
                    </a:lnTo>
                    <a:lnTo>
                      <a:pt x="25200" y="46080"/>
                    </a:lnTo>
                    <a:lnTo>
                      <a:pt x="40320" y="59760"/>
                    </a:lnTo>
                    <a:lnTo>
                      <a:pt x="44640" y="63360"/>
                    </a:lnTo>
                    <a:lnTo>
                      <a:pt x="54720" y="52560"/>
                    </a:lnTo>
                    <a:lnTo>
                      <a:pt x="74880" y="30240"/>
                    </a:lnTo>
                    <a:lnTo>
                      <a:pt x="86400" y="41040"/>
                    </a:lnTo>
                    <a:lnTo>
                      <a:pt x="66240" y="63360"/>
                    </a:lnTo>
                    <a:lnTo>
                      <a:pt x="56160" y="74160"/>
                    </a:lnTo>
                    <a:lnTo>
                      <a:pt x="61200" y="79200"/>
                    </a:lnTo>
                    <a:lnTo>
                      <a:pt x="76320" y="92880"/>
                    </a:lnTo>
                    <a:lnTo>
                      <a:pt x="87840" y="8064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5" name="Vrije vorm: vorm 514">
                <a:extLst>
                  <a:ext uri="{FF2B5EF4-FFF2-40B4-BE49-F238E27FC236}">
                    <a16:creationId xmlns:a16="http://schemas.microsoft.com/office/drawing/2014/main" id="{87A46D4D-A9F8-B9C7-D6E7-7D81D01D1926}"/>
                  </a:ext>
                </a:extLst>
              </p:cNvPr>
              <p:cNvSpPr/>
              <p:nvPr/>
            </p:nvSpPr>
            <p:spPr>
              <a:xfrm>
                <a:off x="4735602" y="1131120"/>
                <a:ext cx="109997" cy="109171"/>
              </a:xfrm>
              <a:custGeom>
                <a:avLst/>
                <a:gdLst>
                  <a:gd name="connsiteX0" fmla="*/ 17117 w 109997"/>
                  <a:gd name="connsiteY0" fmla="*/ 92160 h 109171"/>
                  <a:gd name="connsiteX1" fmla="*/ 16397 w 109997"/>
                  <a:gd name="connsiteY1" fmla="*/ 18000 h 109171"/>
                  <a:gd name="connsiteX2" fmla="*/ 45917 w 109997"/>
                  <a:gd name="connsiteY2" fmla="*/ 0 h 109171"/>
                  <a:gd name="connsiteX3" fmla="*/ 58157 w 109997"/>
                  <a:gd name="connsiteY3" fmla="*/ 14400 h 109171"/>
                  <a:gd name="connsiteX4" fmla="*/ 30077 w 109997"/>
                  <a:gd name="connsiteY4" fmla="*/ 28800 h 109171"/>
                  <a:gd name="connsiteX5" fmla="*/ 32237 w 109997"/>
                  <a:gd name="connsiteY5" fmla="*/ 77760 h 109171"/>
                  <a:gd name="connsiteX6" fmla="*/ 82637 w 109997"/>
                  <a:gd name="connsiteY6" fmla="*/ 78480 h 109171"/>
                  <a:gd name="connsiteX7" fmla="*/ 96317 w 109997"/>
                  <a:gd name="connsiteY7" fmla="*/ 52560 h 109171"/>
                  <a:gd name="connsiteX8" fmla="*/ 109997 w 109997"/>
                  <a:gd name="connsiteY8" fmla="*/ 64800 h 109171"/>
                  <a:gd name="connsiteX9" fmla="*/ 92717 w 109997"/>
                  <a:gd name="connsiteY9" fmla="*/ 92160 h 109171"/>
                  <a:gd name="connsiteX10" fmla="*/ 17117 w 109997"/>
                  <a:gd name="connsiteY10" fmla="*/ 92160 h 10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7" h="109171">
                    <a:moveTo>
                      <a:pt x="17117" y="92160"/>
                    </a:moveTo>
                    <a:cubicBezTo>
                      <a:pt x="-4483" y="70560"/>
                      <a:pt x="-6643" y="40320"/>
                      <a:pt x="16397" y="18000"/>
                    </a:cubicBezTo>
                    <a:cubicBezTo>
                      <a:pt x="25757" y="8640"/>
                      <a:pt x="37997" y="2160"/>
                      <a:pt x="45917" y="0"/>
                    </a:cubicBezTo>
                    <a:lnTo>
                      <a:pt x="58157" y="14400"/>
                    </a:lnTo>
                    <a:cubicBezTo>
                      <a:pt x="45197" y="17280"/>
                      <a:pt x="36557" y="22320"/>
                      <a:pt x="30077" y="28800"/>
                    </a:cubicBezTo>
                    <a:cubicBezTo>
                      <a:pt x="16397" y="42480"/>
                      <a:pt x="16397" y="61200"/>
                      <a:pt x="32237" y="77760"/>
                    </a:cubicBezTo>
                    <a:cubicBezTo>
                      <a:pt x="45917" y="91440"/>
                      <a:pt x="66077" y="95040"/>
                      <a:pt x="82637" y="78480"/>
                    </a:cubicBezTo>
                    <a:cubicBezTo>
                      <a:pt x="89117" y="72000"/>
                      <a:pt x="94157" y="63360"/>
                      <a:pt x="96317" y="52560"/>
                    </a:cubicBezTo>
                    <a:lnTo>
                      <a:pt x="109997" y="64800"/>
                    </a:lnTo>
                    <a:cubicBezTo>
                      <a:pt x="107837" y="74160"/>
                      <a:pt x="100637" y="84240"/>
                      <a:pt x="92717" y="92160"/>
                    </a:cubicBezTo>
                    <a:cubicBezTo>
                      <a:pt x="68957" y="115200"/>
                      <a:pt x="39437" y="114480"/>
                      <a:pt x="17117" y="921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6" name="Vrije vorm: vorm 515">
                <a:extLst>
                  <a:ext uri="{FF2B5EF4-FFF2-40B4-BE49-F238E27FC236}">
                    <a16:creationId xmlns:a16="http://schemas.microsoft.com/office/drawing/2014/main" id="{52D71FAB-4A72-A0C7-2409-4EE2AAAFEF9E}"/>
                  </a:ext>
                </a:extLst>
              </p:cNvPr>
              <p:cNvSpPr/>
              <p:nvPr/>
            </p:nvSpPr>
            <p:spPr>
              <a:xfrm>
                <a:off x="4790160" y="1057679"/>
                <a:ext cx="106560" cy="111600"/>
              </a:xfrm>
              <a:custGeom>
                <a:avLst/>
                <a:gdLst>
                  <a:gd name="connsiteX0" fmla="*/ 0 w 106560"/>
                  <a:gd name="connsiteY0" fmla="*/ 56880 h 111600"/>
                  <a:gd name="connsiteX1" fmla="*/ 63360 w 106560"/>
                  <a:gd name="connsiteY1" fmla="*/ 0 h 111600"/>
                  <a:gd name="connsiteX2" fmla="*/ 74880 w 106560"/>
                  <a:gd name="connsiteY2" fmla="*/ 12960 h 111600"/>
                  <a:gd name="connsiteX3" fmla="*/ 54720 w 106560"/>
                  <a:gd name="connsiteY3" fmla="*/ 30960 h 111600"/>
                  <a:gd name="connsiteX4" fmla="*/ 50400 w 106560"/>
                  <a:gd name="connsiteY4" fmla="*/ 34560 h 111600"/>
                  <a:gd name="connsiteX5" fmla="*/ 63360 w 106560"/>
                  <a:gd name="connsiteY5" fmla="*/ 48960 h 111600"/>
                  <a:gd name="connsiteX6" fmla="*/ 84240 w 106560"/>
                  <a:gd name="connsiteY6" fmla="*/ 72720 h 111600"/>
                  <a:gd name="connsiteX7" fmla="*/ 106560 w 106560"/>
                  <a:gd name="connsiteY7" fmla="*/ 97920 h 111600"/>
                  <a:gd name="connsiteX8" fmla="*/ 91440 w 106560"/>
                  <a:gd name="connsiteY8" fmla="*/ 111600 h 111600"/>
                  <a:gd name="connsiteX9" fmla="*/ 69120 w 106560"/>
                  <a:gd name="connsiteY9" fmla="*/ 86400 h 111600"/>
                  <a:gd name="connsiteX10" fmla="*/ 48240 w 106560"/>
                  <a:gd name="connsiteY10" fmla="*/ 62640 h 111600"/>
                  <a:gd name="connsiteX11" fmla="*/ 35280 w 106560"/>
                  <a:gd name="connsiteY11" fmla="*/ 48240 h 111600"/>
                  <a:gd name="connsiteX12" fmla="*/ 30960 w 106560"/>
                  <a:gd name="connsiteY12" fmla="*/ 51840 h 111600"/>
                  <a:gd name="connsiteX13" fmla="*/ 10800 w 106560"/>
                  <a:gd name="connsiteY13" fmla="*/ 69840 h 111600"/>
                  <a:gd name="connsiteX14" fmla="*/ 0 w 106560"/>
                  <a:gd name="connsiteY14" fmla="*/ 56880 h 11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560" h="111600">
                    <a:moveTo>
                      <a:pt x="0" y="56880"/>
                    </a:moveTo>
                    <a:lnTo>
                      <a:pt x="63360" y="0"/>
                    </a:lnTo>
                    <a:lnTo>
                      <a:pt x="74880" y="12960"/>
                    </a:lnTo>
                    <a:lnTo>
                      <a:pt x="54720" y="30960"/>
                    </a:lnTo>
                    <a:lnTo>
                      <a:pt x="50400" y="34560"/>
                    </a:lnTo>
                    <a:lnTo>
                      <a:pt x="63360" y="48960"/>
                    </a:lnTo>
                    <a:lnTo>
                      <a:pt x="84240" y="72720"/>
                    </a:lnTo>
                    <a:lnTo>
                      <a:pt x="106560" y="97920"/>
                    </a:lnTo>
                    <a:lnTo>
                      <a:pt x="91440" y="111600"/>
                    </a:lnTo>
                    <a:lnTo>
                      <a:pt x="69120" y="86400"/>
                    </a:lnTo>
                    <a:lnTo>
                      <a:pt x="48240" y="62640"/>
                    </a:lnTo>
                    <a:lnTo>
                      <a:pt x="35280" y="48240"/>
                    </a:lnTo>
                    <a:lnTo>
                      <a:pt x="30960" y="51840"/>
                    </a:lnTo>
                    <a:lnTo>
                      <a:pt x="10800" y="69840"/>
                    </a:lnTo>
                    <a:lnTo>
                      <a:pt x="0" y="5688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7" name="Vrije vorm: vorm 516">
                <a:extLst>
                  <a:ext uri="{FF2B5EF4-FFF2-40B4-BE49-F238E27FC236}">
                    <a16:creationId xmlns:a16="http://schemas.microsoft.com/office/drawing/2014/main" id="{B478CFDC-1A4F-0344-8EEB-983E1EDDFDF1}"/>
                  </a:ext>
                </a:extLst>
              </p:cNvPr>
              <p:cNvSpPr/>
              <p:nvPr/>
            </p:nvSpPr>
            <p:spPr>
              <a:xfrm>
                <a:off x="4869360" y="1031039"/>
                <a:ext cx="81360" cy="92160"/>
              </a:xfrm>
              <a:custGeom>
                <a:avLst/>
                <a:gdLst>
                  <a:gd name="connsiteX0" fmla="*/ 65520 w 81360"/>
                  <a:gd name="connsiteY0" fmla="*/ 92160 h 92160"/>
                  <a:gd name="connsiteX1" fmla="*/ 43920 w 81360"/>
                  <a:gd name="connsiteY1" fmla="*/ 66240 h 92160"/>
                  <a:gd name="connsiteX2" fmla="*/ 21600 w 81360"/>
                  <a:gd name="connsiteY2" fmla="*/ 39600 h 92160"/>
                  <a:gd name="connsiteX3" fmla="*/ 0 w 81360"/>
                  <a:gd name="connsiteY3" fmla="*/ 12960 h 92160"/>
                  <a:gd name="connsiteX4" fmla="*/ 15840 w 81360"/>
                  <a:gd name="connsiteY4" fmla="*/ 0 h 92160"/>
                  <a:gd name="connsiteX5" fmla="*/ 37440 w 81360"/>
                  <a:gd name="connsiteY5" fmla="*/ 26640 h 92160"/>
                  <a:gd name="connsiteX6" fmla="*/ 59760 w 81360"/>
                  <a:gd name="connsiteY6" fmla="*/ 53280 h 92160"/>
                  <a:gd name="connsiteX7" fmla="*/ 81360 w 81360"/>
                  <a:gd name="connsiteY7" fmla="*/ 79200 h 92160"/>
                  <a:gd name="connsiteX8" fmla="*/ 65520 w 81360"/>
                  <a:gd name="connsiteY8" fmla="*/ 92160 h 9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360" h="92160">
                    <a:moveTo>
                      <a:pt x="65520" y="92160"/>
                    </a:moveTo>
                    <a:lnTo>
                      <a:pt x="43920" y="66240"/>
                    </a:lnTo>
                    <a:lnTo>
                      <a:pt x="21600" y="39600"/>
                    </a:lnTo>
                    <a:lnTo>
                      <a:pt x="0" y="12960"/>
                    </a:lnTo>
                    <a:lnTo>
                      <a:pt x="15840" y="0"/>
                    </a:lnTo>
                    <a:lnTo>
                      <a:pt x="37440" y="26640"/>
                    </a:lnTo>
                    <a:lnTo>
                      <a:pt x="59760" y="53280"/>
                    </a:lnTo>
                    <a:lnTo>
                      <a:pt x="81360" y="79200"/>
                    </a:lnTo>
                    <a:lnTo>
                      <a:pt x="65520" y="9216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8" name="Vrije vorm: vorm 517">
                <a:extLst>
                  <a:ext uri="{FF2B5EF4-FFF2-40B4-BE49-F238E27FC236}">
                    <a16:creationId xmlns:a16="http://schemas.microsoft.com/office/drawing/2014/main" id="{5404F3C0-8E45-6C2C-7003-0EBDDE342BAF}"/>
                  </a:ext>
                </a:extLst>
              </p:cNvPr>
              <p:cNvSpPr/>
              <p:nvPr/>
            </p:nvSpPr>
            <p:spPr>
              <a:xfrm>
                <a:off x="4921647" y="970018"/>
                <a:ext cx="108604" cy="109191"/>
              </a:xfrm>
              <a:custGeom>
                <a:avLst/>
                <a:gdLst>
                  <a:gd name="connsiteX0" fmla="*/ 12512 w 108604"/>
                  <a:gd name="connsiteY0" fmla="*/ 86222 h 109191"/>
                  <a:gd name="connsiteX1" fmla="*/ 21872 w 108604"/>
                  <a:gd name="connsiteY1" fmla="*/ 12062 h 109191"/>
                  <a:gd name="connsiteX2" fmla="*/ 96032 w 108604"/>
                  <a:gd name="connsiteY2" fmla="*/ 22862 h 109191"/>
                  <a:gd name="connsiteX3" fmla="*/ 86673 w 108604"/>
                  <a:gd name="connsiteY3" fmla="*/ 97022 h 109191"/>
                  <a:gd name="connsiteX4" fmla="*/ 12512 w 108604"/>
                  <a:gd name="connsiteY4" fmla="*/ 86222 h 109191"/>
                  <a:gd name="connsiteX5" fmla="*/ 80193 w 108604"/>
                  <a:gd name="connsiteY5" fmla="*/ 35822 h 109191"/>
                  <a:gd name="connsiteX6" fmla="*/ 32672 w 108604"/>
                  <a:gd name="connsiteY6" fmla="*/ 25742 h 109191"/>
                  <a:gd name="connsiteX7" fmla="*/ 29072 w 108604"/>
                  <a:gd name="connsiteY7" fmla="*/ 73982 h 109191"/>
                  <a:gd name="connsiteX8" fmla="*/ 76593 w 108604"/>
                  <a:gd name="connsiteY8" fmla="*/ 84062 h 109191"/>
                  <a:gd name="connsiteX9" fmla="*/ 80193 w 108604"/>
                  <a:gd name="connsiteY9" fmla="*/ 35822 h 10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604" h="109191">
                    <a:moveTo>
                      <a:pt x="12512" y="86222"/>
                    </a:moveTo>
                    <a:cubicBezTo>
                      <a:pt x="-5488" y="62462"/>
                      <a:pt x="-5488" y="32942"/>
                      <a:pt x="21872" y="12062"/>
                    </a:cubicBezTo>
                    <a:cubicBezTo>
                      <a:pt x="49952" y="-8818"/>
                      <a:pt x="78032" y="-898"/>
                      <a:pt x="96032" y="22862"/>
                    </a:cubicBezTo>
                    <a:cubicBezTo>
                      <a:pt x="114752" y="47342"/>
                      <a:pt x="113312" y="76862"/>
                      <a:pt x="86673" y="97022"/>
                    </a:cubicBezTo>
                    <a:cubicBezTo>
                      <a:pt x="57872" y="118622"/>
                      <a:pt x="29793" y="109262"/>
                      <a:pt x="12512" y="86222"/>
                    </a:cubicBezTo>
                    <a:close/>
                    <a:moveTo>
                      <a:pt x="80193" y="35822"/>
                    </a:moveTo>
                    <a:cubicBezTo>
                      <a:pt x="67952" y="19262"/>
                      <a:pt x="49232" y="13502"/>
                      <a:pt x="32672" y="25742"/>
                    </a:cubicBezTo>
                    <a:cubicBezTo>
                      <a:pt x="16112" y="38702"/>
                      <a:pt x="17552" y="58142"/>
                      <a:pt x="29072" y="73982"/>
                    </a:cubicBezTo>
                    <a:cubicBezTo>
                      <a:pt x="40593" y="89822"/>
                      <a:pt x="59312" y="97022"/>
                      <a:pt x="76593" y="84062"/>
                    </a:cubicBezTo>
                    <a:cubicBezTo>
                      <a:pt x="93873" y="70382"/>
                      <a:pt x="91712" y="50942"/>
                      <a:pt x="80193" y="35822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19" name="Vrije vorm: vorm 518">
                <a:extLst>
                  <a:ext uri="{FF2B5EF4-FFF2-40B4-BE49-F238E27FC236}">
                    <a16:creationId xmlns:a16="http://schemas.microsoft.com/office/drawing/2014/main" id="{61165A87-2943-2B2D-DF37-6F203BF28064}"/>
                  </a:ext>
                </a:extLst>
              </p:cNvPr>
              <p:cNvSpPr/>
              <p:nvPr/>
            </p:nvSpPr>
            <p:spPr>
              <a:xfrm>
                <a:off x="5007600" y="889920"/>
                <a:ext cx="128879" cy="133919"/>
              </a:xfrm>
              <a:custGeom>
                <a:avLst/>
                <a:gdLst>
                  <a:gd name="connsiteX0" fmla="*/ 56880 w 128879"/>
                  <a:gd name="connsiteY0" fmla="*/ 133920 h 133919"/>
                  <a:gd name="connsiteX1" fmla="*/ 38160 w 128879"/>
                  <a:gd name="connsiteY1" fmla="*/ 105840 h 133919"/>
                  <a:gd name="connsiteX2" fmla="*/ 18720 w 128879"/>
                  <a:gd name="connsiteY2" fmla="*/ 77040 h 133919"/>
                  <a:gd name="connsiteX3" fmla="*/ 0 w 128879"/>
                  <a:gd name="connsiteY3" fmla="*/ 48240 h 133919"/>
                  <a:gd name="connsiteX4" fmla="*/ 14400 w 128879"/>
                  <a:gd name="connsiteY4" fmla="*/ 38160 h 133919"/>
                  <a:gd name="connsiteX5" fmla="*/ 61920 w 128879"/>
                  <a:gd name="connsiteY5" fmla="*/ 56880 h 133919"/>
                  <a:gd name="connsiteX6" fmla="*/ 92160 w 128879"/>
                  <a:gd name="connsiteY6" fmla="*/ 68400 h 133919"/>
                  <a:gd name="connsiteX7" fmla="*/ 93600 w 128879"/>
                  <a:gd name="connsiteY7" fmla="*/ 67680 h 133919"/>
                  <a:gd name="connsiteX8" fmla="*/ 74880 w 128879"/>
                  <a:gd name="connsiteY8" fmla="*/ 39600 h 133919"/>
                  <a:gd name="connsiteX9" fmla="*/ 56160 w 128879"/>
                  <a:gd name="connsiteY9" fmla="*/ 10800 h 133919"/>
                  <a:gd name="connsiteX10" fmla="*/ 72000 w 128879"/>
                  <a:gd name="connsiteY10" fmla="*/ 0 h 133919"/>
                  <a:gd name="connsiteX11" fmla="*/ 90720 w 128879"/>
                  <a:gd name="connsiteY11" fmla="*/ 28800 h 133919"/>
                  <a:gd name="connsiteX12" fmla="*/ 110160 w 128879"/>
                  <a:gd name="connsiteY12" fmla="*/ 57600 h 133919"/>
                  <a:gd name="connsiteX13" fmla="*/ 128880 w 128879"/>
                  <a:gd name="connsiteY13" fmla="*/ 85680 h 133919"/>
                  <a:gd name="connsiteX14" fmla="*/ 114480 w 128879"/>
                  <a:gd name="connsiteY14" fmla="*/ 95040 h 133919"/>
                  <a:gd name="connsiteX15" fmla="*/ 66960 w 128879"/>
                  <a:gd name="connsiteY15" fmla="*/ 76320 h 133919"/>
                  <a:gd name="connsiteX16" fmla="*/ 36720 w 128879"/>
                  <a:gd name="connsiteY16" fmla="*/ 64080 h 133919"/>
                  <a:gd name="connsiteX17" fmla="*/ 35280 w 128879"/>
                  <a:gd name="connsiteY17" fmla="*/ 64800 h 133919"/>
                  <a:gd name="connsiteX18" fmla="*/ 54720 w 128879"/>
                  <a:gd name="connsiteY18" fmla="*/ 94320 h 133919"/>
                  <a:gd name="connsiteX19" fmla="*/ 73440 w 128879"/>
                  <a:gd name="connsiteY19" fmla="*/ 122400 h 133919"/>
                  <a:gd name="connsiteX20" fmla="*/ 56880 w 128879"/>
                  <a:gd name="connsiteY20" fmla="*/ 133920 h 13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8879" h="133919">
                    <a:moveTo>
                      <a:pt x="56880" y="133920"/>
                    </a:moveTo>
                    <a:lnTo>
                      <a:pt x="38160" y="105840"/>
                    </a:lnTo>
                    <a:lnTo>
                      <a:pt x="18720" y="77040"/>
                    </a:lnTo>
                    <a:lnTo>
                      <a:pt x="0" y="48240"/>
                    </a:lnTo>
                    <a:lnTo>
                      <a:pt x="14400" y="38160"/>
                    </a:lnTo>
                    <a:lnTo>
                      <a:pt x="61920" y="56880"/>
                    </a:lnTo>
                    <a:lnTo>
                      <a:pt x="92160" y="68400"/>
                    </a:lnTo>
                    <a:lnTo>
                      <a:pt x="93600" y="67680"/>
                    </a:lnTo>
                    <a:lnTo>
                      <a:pt x="74880" y="39600"/>
                    </a:lnTo>
                    <a:lnTo>
                      <a:pt x="56160" y="10800"/>
                    </a:lnTo>
                    <a:lnTo>
                      <a:pt x="72000" y="0"/>
                    </a:lnTo>
                    <a:lnTo>
                      <a:pt x="90720" y="28800"/>
                    </a:lnTo>
                    <a:lnTo>
                      <a:pt x="110160" y="57600"/>
                    </a:lnTo>
                    <a:lnTo>
                      <a:pt x="128880" y="85680"/>
                    </a:lnTo>
                    <a:lnTo>
                      <a:pt x="114480" y="95040"/>
                    </a:lnTo>
                    <a:lnTo>
                      <a:pt x="66960" y="76320"/>
                    </a:lnTo>
                    <a:lnTo>
                      <a:pt x="36720" y="64080"/>
                    </a:lnTo>
                    <a:lnTo>
                      <a:pt x="35280" y="64800"/>
                    </a:lnTo>
                    <a:lnTo>
                      <a:pt x="54720" y="94320"/>
                    </a:lnTo>
                    <a:lnTo>
                      <a:pt x="73440" y="122400"/>
                    </a:lnTo>
                    <a:lnTo>
                      <a:pt x="56880" y="133920"/>
                    </a:ln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20" name="Vrije vorm: vorm 519">
                <a:extLst>
                  <a:ext uri="{FF2B5EF4-FFF2-40B4-BE49-F238E27FC236}">
                    <a16:creationId xmlns:a16="http://schemas.microsoft.com/office/drawing/2014/main" id="{A17076B8-1A75-AB60-56AC-0615CE90E21A}"/>
                  </a:ext>
                </a:extLst>
              </p:cNvPr>
              <p:cNvSpPr/>
              <p:nvPr/>
            </p:nvSpPr>
            <p:spPr>
              <a:xfrm>
                <a:off x="5109760" y="846720"/>
                <a:ext cx="97039" cy="113759"/>
              </a:xfrm>
              <a:custGeom>
                <a:avLst/>
                <a:gdLst>
                  <a:gd name="connsiteX0" fmla="*/ 41120 w 97039"/>
                  <a:gd name="connsiteY0" fmla="*/ 113760 h 113759"/>
                  <a:gd name="connsiteX1" fmla="*/ 33200 w 97039"/>
                  <a:gd name="connsiteY1" fmla="*/ 97200 h 113759"/>
                  <a:gd name="connsiteX2" fmla="*/ 64880 w 97039"/>
                  <a:gd name="connsiteY2" fmla="*/ 88560 h 113759"/>
                  <a:gd name="connsiteX3" fmla="*/ 74240 w 97039"/>
                  <a:gd name="connsiteY3" fmla="*/ 67680 h 113759"/>
                  <a:gd name="connsiteX4" fmla="*/ 45440 w 97039"/>
                  <a:gd name="connsiteY4" fmla="*/ 64800 h 113759"/>
                  <a:gd name="connsiteX5" fmla="*/ 4400 w 97039"/>
                  <a:gd name="connsiteY5" fmla="*/ 54000 h 113759"/>
                  <a:gd name="connsiteX6" fmla="*/ 19520 w 97039"/>
                  <a:gd name="connsiteY6" fmla="*/ 10800 h 113759"/>
                  <a:gd name="connsiteX7" fmla="*/ 51920 w 97039"/>
                  <a:gd name="connsiteY7" fmla="*/ 0 h 113759"/>
                  <a:gd name="connsiteX8" fmla="*/ 59840 w 97039"/>
                  <a:gd name="connsiteY8" fmla="*/ 16560 h 113759"/>
                  <a:gd name="connsiteX9" fmla="*/ 31040 w 97039"/>
                  <a:gd name="connsiteY9" fmla="*/ 23040 h 113759"/>
                  <a:gd name="connsiteX10" fmla="*/ 22400 w 97039"/>
                  <a:gd name="connsiteY10" fmla="*/ 42480 h 113759"/>
                  <a:gd name="connsiteX11" fmla="*/ 48320 w 97039"/>
                  <a:gd name="connsiteY11" fmla="*/ 45360 h 113759"/>
                  <a:gd name="connsiteX12" fmla="*/ 92240 w 97039"/>
                  <a:gd name="connsiteY12" fmla="*/ 55440 h 113759"/>
                  <a:gd name="connsiteX13" fmla="*/ 74960 w 97039"/>
                  <a:gd name="connsiteY13" fmla="*/ 101520 h 113759"/>
                  <a:gd name="connsiteX14" fmla="*/ 41120 w 97039"/>
                  <a:gd name="connsiteY14" fmla="*/ 113760 h 11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039" h="113759">
                    <a:moveTo>
                      <a:pt x="41120" y="113760"/>
                    </a:moveTo>
                    <a:lnTo>
                      <a:pt x="33200" y="97200"/>
                    </a:lnTo>
                    <a:cubicBezTo>
                      <a:pt x="44720" y="97200"/>
                      <a:pt x="56240" y="94320"/>
                      <a:pt x="64880" y="88560"/>
                    </a:cubicBezTo>
                    <a:cubicBezTo>
                      <a:pt x="74240" y="82800"/>
                      <a:pt x="78560" y="75600"/>
                      <a:pt x="74240" y="67680"/>
                    </a:cubicBezTo>
                    <a:cubicBezTo>
                      <a:pt x="69920" y="59760"/>
                      <a:pt x="60560" y="61200"/>
                      <a:pt x="45440" y="64800"/>
                    </a:cubicBezTo>
                    <a:cubicBezTo>
                      <a:pt x="26000" y="69840"/>
                      <a:pt x="13040" y="69120"/>
                      <a:pt x="4400" y="54000"/>
                    </a:cubicBezTo>
                    <a:cubicBezTo>
                      <a:pt x="-4240" y="38880"/>
                      <a:pt x="-640" y="22320"/>
                      <a:pt x="19520" y="10800"/>
                    </a:cubicBezTo>
                    <a:cubicBezTo>
                      <a:pt x="30320" y="4320"/>
                      <a:pt x="44000" y="720"/>
                      <a:pt x="51920" y="0"/>
                    </a:cubicBezTo>
                    <a:lnTo>
                      <a:pt x="59840" y="16560"/>
                    </a:lnTo>
                    <a:cubicBezTo>
                      <a:pt x="49040" y="15840"/>
                      <a:pt x="38240" y="18720"/>
                      <a:pt x="31040" y="23040"/>
                    </a:cubicBezTo>
                    <a:cubicBezTo>
                      <a:pt x="22400" y="28080"/>
                      <a:pt x="18080" y="35280"/>
                      <a:pt x="22400" y="42480"/>
                    </a:cubicBezTo>
                    <a:cubicBezTo>
                      <a:pt x="26720" y="48960"/>
                      <a:pt x="33920" y="48960"/>
                      <a:pt x="48320" y="45360"/>
                    </a:cubicBezTo>
                    <a:cubicBezTo>
                      <a:pt x="73520" y="39600"/>
                      <a:pt x="83600" y="41040"/>
                      <a:pt x="92240" y="55440"/>
                    </a:cubicBezTo>
                    <a:cubicBezTo>
                      <a:pt x="101600" y="71280"/>
                      <a:pt x="98000" y="87840"/>
                      <a:pt x="74960" y="101520"/>
                    </a:cubicBezTo>
                    <a:cubicBezTo>
                      <a:pt x="63440" y="108720"/>
                      <a:pt x="49040" y="113040"/>
                      <a:pt x="41120" y="113760"/>
                    </a:cubicBezTo>
                    <a:close/>
                  </a:path>
                </a:pathLst>
              </a:custGeom>
              <a:grpFill/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05" name="Groep 504">
              <a:extLst>
                <a:ext uri="{FF2B5EF4-FFF2-40B4-BE49-F238E27FC236}">
                  <a16:creationId xmlns:a16="http://schemas.microsoft.com/office/drawing/2014/main" id="{29DDBBF0-EBB7-54C7-E739-7A027369A155}"/>
                </a:ext>
              </a:extLst>
            </p:cNvPr>
            <p:cNvGrpSpPr/>
            <p:nvPr/>
          </p:nvGrpSpPr>
          <p:grpSpPr>
            <a:xfrm>
              <a:off x="5625821" y="1318319"/>
              <a:ext cx="476640" cy="476640"/>
              <a:chOff x="5625821" y="1318319"/>
              <a:chExt cx="476640" cy="476640"/>
            </a:xfrm>
          </p:grpSpPr>
          <p:sp>
            <p:nvSpPr>
              <p:cNvPr id="506" name="Vrije vorm: vorm 505">
                <a:extLst>
                  <a:ext uri="{FF2B5EF4-FFF2-40B4-BE49-F238E27FC236}">
                    <a16:creationId xmlns:a16="http://schemas.microsoft.com/office/drawing/2014/main" id="{34C52188-B897-777E-2300-38A648A93CC5}"/>
                  </a:ext>
                </a:extLst>
              </p:cNvPr>
              <p:cNvSpPr/>
              <p:nvPr/>
            </p:nvSpPr>
            <p:spPr>
              <a:xfrm>
                <a:off x="5625821" y="1318319"/>
                <a:ext cx="476640" cy="476640"/>
              </a:xfrm>
              <a:custGeom>
                <a:avLst/>
                <a:gdLst>
                  <a:gd name="connsiteX0" fmla="*/ 476640 w 476640"/>
                  <a:gd name="connsiteY0" fmla="*/ 238320 h 476640"/>
                  <a:gd name="connsiteX1" fmla="*/ 238320 w 476640"/>
                  <a:gd name="connsiteY1" fmla="*/ 476640 h 476640"/>
                  <a:gd name="connsiteX2" fmla="*/ 0 w 476640"/>
                  <a:gd name="connsiteY2" fmla="*/ 238320 h 476640"/>
                  <a:gd name="connsiteX3" fmla="*/ 238320 w 476640"/>
                  <a:gd name="connsiteY3" fmla="*/ 0 h 476640"/>
                  <a:gd name="connsiteX4" fmla="*/ 476640 w 476640"/>
                  <a:gd name="connsiteY4" fmla="*/ 238320 h 47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40" h="476640">
                    <a:moveTo>
                      <a:pt x="476640" y="238320"/>
                    </a:moveTo>
                    <a:cubicBezTo>
                      <a:pt x="476640" y="369941"/>
                      <a:pt x="369940" y="476640"/>
                      <a:pt x="238320" y="476640"/>
                    </a:cubicBezTo>
                    <a:cubicBezTo>
                      <a:pt x="106699" y="476640"/>
                      <a:pt x="0" y="369941"/>
                      <a:pt x="0" y="238320"/>
                    </a:cubicBezTo>
                    <a:cubicBezTo>
                      <a:pt x="0" y="106699"/>
                      <a:pt x="106699" y="0"/>
                      <a:pt x="238320" y="0"/>
                    </a:cubicBezTo>
                    <a:cubicBezTo>
                      <a:pt x="369940" y="0"/>
                      <a:pt x="476640" y="106699"/>
                      <a:pt x="476640" y="238320"/>
                    </a:cubicBezTo>
                    <a:close/>
                  </a:path>
                </a:pathLst>
              </a:custGeom>
              <a:solidFill>
                <a:schemeClr val="bg1"/>
              </a:solidFill>
              <a:ln w="719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07" name="Graphic 138">
                <a:extLst>
                  <a:ext uri="{FF2B5EF4-FFF2-40B4-BE49-F238E27FC236}">
                    <a16:creationId xmlns:a16="http://schemas.microsoft.com/office/drawing/2014/main" id="{B92EE839-B47E-DBFA-4098-D1823706B591}"/>
                  </a:ext>
                </a:extLst>
              </p:cNvPr>
              <p:cNvGrpSpPr/>
              <p:nvPr/>
            </p:nvGrpSpPr>
            <p:grpSpPr>
              <a:xfrm>
                <a:off x="5696061" y="1397520"/>
                <a:ext cx="326988" cy="298079"/>
                <a:chOff x="5118160" y="1397520"/>
                <a:chExt cx="326988" cy="298079"/>
              </a:xfrm>
              <a:solidFill>
                <a:schemeClr val="bg2"/>
              </a:solidFill>
            </p:grpSpPr>
            <p:sp>
              <p:nvSpPr>
                <p:cNvPr id="508" name="Vrije vorm: vorm 507">
                  <a:extLst>
                    <a:ext uri="{FF2B5EF4-FFF2-40B4-BE49-F238E27FC236}">
                      <a16:creationId xmlns:a16="http://schemas.microsoft.com/office/drawing/2014/main" id="{37B24E27-0D81-D080-F8DE-FF124FE1B3CE}"/>
                    </a:ext>
                  </a:extLst>
                </p:cNvPr>
                <p:cNvSpPr/>
                <p:nvPr/>
              </p:nvSpPr>
              <p:spPr>
                <a:xfrm>
                  <a:off x="5168159" y="1441440"/>
                  <a:ext cx="228960" cy="254159"/>
                </a:xfrm>
                <a:custGeom>
                  <a:avLst/>
                  <a:gdLst>
                    <a:gd name="connsiteX0" fmla="*/ 210960 w 228960"/>
                    <a:gd name="connsiteY0" fmla="*/ 254160 h 254159"/>
                    <a:gd name="connsiteX1" fmla="*/ 157680 w 228960"/>
                    <a:gd name="connsiteY1" fmla="*/ 254160 h 254159"/>
                    <a:gd name="connsiteX2" fmla="*/ 138960 w 228960"/>
                    <a:gd name="connsiteY2" fmla="*/ 235440 h 254159"/>
                    <a:gd name="connsiteX3" fmla="*/ 138960 w 228960"/>
                    <a:gd name="connsiteY3" fmla="*/ 144000 h 254159"/>
                    <a:gd name="connsiteX4" fmla="*/ 90720 w 228960"/>
                    <a:gd name="connsiteY4" fmla="*/ 144000 h 254159"/>
                    <a:gd name="connsiteX5" fmla="*/ 90720 w 228960"/>
                    <a:gd name="connsiteY5" fmla="*/ 235440 h 254159"/>
                    <a:gd name="connsiteX6" fmla="*/ 72000 w 228960"/>
                    <a:gd name="connsiteY6" fmla="*/ 254160 h 254159"/>
                    <a:gd name="connsiteX7" fmla="*/ 18720 w 228960"/>
                    <a:gd name="connsiteY7" fmla="*/ 254160 h 254159"/>
                    <a:gd name="connsiteX8" fmla="*/ 0 w 228960"/>
                    <a:gd name="connsiteY8" fmla="*/ 235440 h 254159"/>
                    <a:gd name="connsiteX9" fmla="*/ 0 w 228960"/>
                    <a:gd name="connsiteY9" fmla="*/ 81360 h 254159"/>
                    <a:gd name="connsiteX10" fmla="*/ 10080 w 228960"/>
                    <a:gd name="connsiteY10" fmla="*/ 60480 h 254159"/>
                    <a:gd name="connsiteX11" fmla="*/ 10800 w 228960"/>
                    <a:gd name="connsiteY11" fmla="*/ 59760 h 254159"/>
                    <a:gd name="connsiteX12" fmla="*/ 114480 w 228960"/>
                    <a:gd name="connsiteY12" fmla="*/ 0 h 254159"/>
                    <a:gd name="connsiteX13" fmla="*/ 218880 w 228960"/>
                    <a:gd name="connsiteY13" fmla="*/ 59760 h 254159"/>
                    <a:gd name="connsiteX14" fmla="*/ 228960 w 228960"/>
                    <a:gd name="connsiteY14" fmla="*/ 81360 h 254159"/>
                    <a:gd name="connsiteX15" fmla="*/ 228960 w 228960"/>
                    <a:gd name="connsiteY15" fmla="*/ 234000 h 254159"/>
                    <a:gd name="connsiteX16" fmla="*/ 210960 w 228960"/>
                    <a:gd name="connsiteY16" fmla="*/ 254160 h 254159"/>
                    <a:gd name="connsiteX17" fmla="*/ 159840 w 228960"/>
                    <a:gd name="connsiteY17" fmla="*/ 232560 h 254159"/>
                    <a:gd name="connsiteX18" fmla="*/ 207360 w 228960"/>
                    <a:gd name="connsiteY18" fmla="*/ 232560 h 254159"/>
                    <a:gd name="connsiteX19" fmla="*/ 207360 w 228960"/>
                    <a:gd name="connsiteY19" fmla="*/ 82800 h 254159"/>
                    <a:gd name="connsiteX20" fmla="*/ 207360 w 228960"/>
                    <a:gd name="connsiteY20" fmla="*/ 79200 h 254159"/>
                    <a:gd name="connsiteX21" fmla="*/ 114480 w 228960"/>
                    <a:gd name="connsiteY21" fmla="*/ 25920 h 254159"/>
                    <a:gd name="connsiteX22" fmla="*/ 21600 w 228960"/>
                    <a:gd name="connsiteY22" fmla="*/ 79200 h 254159"/>
                    <a:gd name="connsiteX23" fmla="*/ 20880 w 228960"/>
                    <a:gd name="connsiteY23" fmla="*/ 79920 h 254159"/>
                    <a:gd name="connsiteX24" fmla="*/ 20880 w 228960"/>
                    <a:gd name="connsiteY24" fmla="*/ 82080 h 254159"/>
                    <a:gd name="connsiteX25" fmla="*/ 20880 w 228960"/>
                    <a:gd name="connsiteY25" fmla="*/ 83520 h 254159"/>
                    <a:gd name="connsiteX26" fmla="*/ 20880 w 228960"/>
                    <a:gd name="connsiteY26" fmla="*/ 232560 h 254159"/>
                    <a:gd name="connsiteX27" fmla="*/ 68400 w 228960"/>
                    <a:gd name="connsiteY27" fmla="*/ 232560 h 254159"/>
                    <a:gd name="connsiteX28" fmla="*/ 68400 w 228960"/>
                    <a:gd name="connsiteY28" fmla="*/ 141120 h 254159"/>
                    <a:gd name="connsiteX29" fmla="*/ 87120 w 228960"/>
                    <a:gd name="connsiteY29" fmla="*/ 122400 h 254159"/>
                    <a:gd name="connsiteX30" fmla="*/ 141120 w 228960"/>
                    <a:gd name="connsiteY30" fmla="*/ 122400 h 254159"/>
                    <a:gd name="connsiteX31" fmla="*/ 159840 w 228960"/>
                    <a:gd name="connsiteY31" fmla="*/ 141120 h 254159"/>
                    <a:gd name="connsiteX32" fmla="*/ 159840 w 228960"/>
                    <a:gd name="connsiteY32" fmla="*/ 232560 h 25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8960" h="254159">
                      <a:moveTo>
                        <a:pt x="210960" y="254160"/>
                      </a:moveTo>
                      <a:lnTo>
                        <a:pt x="157680" y="254160"/>
                      </a:lnTo>
                      <a:cubicBezTo>
                        <a:pt x="147600" y="254160"/>
                        <a:pt x="138960" y="245520"/>
                        <a:pt x="138960" y="235440"/>
                      </a:cubicBezTo>
                      <a:lnTo>
                        <a:pt x="138960" y="144000"/>
                      </a:lnTo>
                      <a:lnTo>
                        <a:pt x="90720" y="144000"/>
                      </a:lnTo>
                      <a:lnTo>
                        <a:pt x="90720" y="235440"/>
                      </a:lnTo>
                      <a:cubicBezTo>
                        <a:pt x="90720" y="245520"/>
                        <a:pt x="82080" y="254160"/>
                        <a:pt x="72000" y="254160"/>
                      </a:cubicBezTo>
                      <a:lnTo>
                        <a:pt x="18720" y="254160"/>
                      </a:lnTo>
                      <a:cubicBezTo>
                        <a:pt x="8640" y="254160"/>
                        <a:pt x="0" y="245520"/>
                        <a:pt x="0" y="235440"/>
                      </a:cubicBezTo>
                      <a:lnTo>
                        <a:pt x="0" y="81360"/>
                      </a:lnTo>
                      <a:cubicBezTo>
                        <a:pt x="0" y="76320"/>
                        <a:pt x="0" y="67680"/>
                        <a:pt x="10080" y="60480"/>
                      </a:cubicBezTo>
                      <a:lnTo>
                        <a:pt x="10800" y="59760"/>
                      </a:lnTo>
                      <a:lnTo>
                        <a:pt x="114480" y="0"/>
                      </a:lnTo>
                      <a:lnTo>
                        <a:pt x="218880" y="59760"/>
                      </a:lnTo>
                      <a:cubicBezTo>
                        <a:pt x="228960" y="66240"/>
                        <a:pt x="228960" y="77040"/>
                        <a:pt x="228960" y="81360"/>
                      </a:cubicBezTo>
                      <a:lnTo>
                        <a:pt x="228960" y="234000"/>
                      </a:lnTo>
                      <a:cubicBezTo>
                        <a:pt x="228960" y="245520"/>
                        <a:pt x="221040" y="254160"/>
                        <a:pt x="210960" y="254160"/>
                      </a:cubicBezTo>
                      <a:close/>
                      <a:moveTo>
                        <a:pt x="159840" y="232560"/>
                      </a:moveTo>
                      <a:lnTo>
                        <a:pt x="207360" y="232560"/>
                      </a:lnTo>
                      <a:lnTo>
                        <a:pt x="207360" y="82800"/>
                      </a:lnTo>
                      <a:cubicBezTo>
                        <a:pt x="207360" y="82080"/>
                        <a:pt x="207360" y="79920"/>
                        <a:pt x="207360" y="79200"/>
                      </a:cubicBezTo>
                      <a:lnTo>
                        <a:pt x="114480" y="25920"/>
                      </a:lnTo>
                      <a:lnTo>
                        <a:pt x="21600" y="79200"/>
                      </a:lnTo>
                      <a:cubicBezTo>
                        <a:pt x="20880" y="79920"/>
                        <a:pt x="20880" y="79920"/>
                        <a:pt x="20880" y="79920"/>
                      </a:cubicBezTo>
                      <a:cubicBezTo>
                        <a:pt x="20880" y="79920"/>
                        <a:pt x="20880" y="80640"/>
                        <a:pt x="20880" y="82080"/>
                      </a:cubicBezTo>
                      <a:lnTo>
                        <a:pt x="20880" y="83520"/>
                      </a:lnTo>
                      <a:lnTo>
                        <a:pt x="20880" y="232560"/>
                      </a:lnTo>
                      <a:lnTo>
                        <a:pt x="68400" y="232560"/>
                      </a:lnTo>
                      <a:lnTo>
                        <a:pt x="68400" y="141120"/>
                      </a:lnTo>
                      <a:cubicBezTo>
                        <a:pt x="68400" y="131040"/>
                        <a:pt x="77040" y="122400"/>
                        <a:pt x="87120" y="122400"/>
                      </a:cubicBezTo>
                      <a:lnTo>
                        <a:pt x="141120" y="122400"/>
                      </a:lnTo>
                      <a:cubicBezTo>
                        <a:pt x="151200" y="122400"/>
                        <a:pt x="159840" y="131040"/>
                        <a:pt x="159840" y="141120"/>
                      </a:cubicBezTo>
                      <a:lnTo>
                        <a:pt x="159840" y="232560"/>
                      </a:ln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509" name="Vrije vorm: vorm 508">
                  <a:extLst>
                    <a:ext uri="{FF2B5EF4-FFF2-40B4-BE49-F238E27FC236}">
                      <a16:creationId xmlns:a16="http://schemas.microsoft.com/office/drawing/2014/main" id="{D6413931-8E68-D90E-44C3-BD7B2C6A140A}"/>
                    </a:ext>
                  </a:extLst>
                </p:cNvPr>
                <p:cNvSpPr/>
                <p:nvPr/>
              </p:nvSpPr>
              <p:spPr>
                <a:xfrm>
                  <a:off x="5118160" y="1397520"/>
                  <a:ext cx="326988" cy="111600"/>
                </a:xfrm>
                <a:custGeom>
                  <a:avLst/>
                  <a:gdLst>
                    <a:gd name="connsiteX0" fmla="*/ 321440 w 326988"/>
                    <a:gd name="connsiteY0" fmla="*/ 89280 h 111600"/>
                    <a:gd name="connsiteX1" fmla="*/ 177440 w 326988"/>
                    <a:gd name="connsiteY1" fmla="*/ 5040 h 111600"/>
                    <a:gd name="connsiteX2" fmla="*/ 163760 w 326988"/>
                    <a:gd name="connsiteY2" fmla="*/ 0 h 111600"/>
                    <a:gd name="connsiteX3" fmla="*/ 150080 w 326988"/>
                    <a:gd name="connsiteY3" fmla="*/ 4320 h 111600"/>
                    <a:gd name="connsiteX4" fmla="*/ 6080 w 326988"/>
                    <a:gd name="connsiteY4" fmla="*/ 88560 h 111600"/>
                    <a:gd name="connsiteX5" fmla="*/ 1760 w 326988"/>
                    <a:gd name="connsiteY5" fmla="*/ 105120 h 111600"/>
                    <a:gd name="connsiteX6" fmla="*/ 11840 w 326988"/>
                    <a:gd name="connsiteY6" fmla="*/ 110880 h 111600"/>
                    <a:gd name="connsiteX7" fmla="*/ 17600 w 326988"/>
                    <a:gd name="connsiteY7" fmla="*/ 109440 h 111600"/>
                    <a:gd name="connsiteX8" fmla="*/ 163040 w 326988"/>
                    <a:gd name="connsiteY8" fmla="*/ 24480 h 111600"/>
                    <a:gd name="connsiteX9" fmla="*/ 163760 w 326988"/>
                    <a:gd name="connsiteY9" fmla="*/ 25200 h 111600"/>
                    <a:gd name="connsiteX10" fmla="*/ 307760 w 326988"/>
                    <a:gd name="connsiteY10" fmla="*/ 110160 h 111600"/>
                    <a:gd name="connsiteX11" fmla="*/ 313520 w 326988"/>
                    <a:gd name="connsiteY11" fmla="*/ 111600 h 111600"/>
                    <a:gd name="connsiteX12" fmla="*/ 323600 w 326988"/>
                    <a:gd name="connsiteY12" fmla="*/ 105840 h 111600"/>
                    <a:gd name="connsiteX13" fmla="*/ 321440 w 326988"/>
                    <a:gd name="connsiteY13" fmla="*/ 89280 h 11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6988" h="111600">
                      <a:moveTo>
                        <a:pt x="321440" y="89280"/>
                      </a:moveTo>
                      <a:lnTo>
                        <a:pt x="177440" y="5040"/>
                      </a:lnTo>
                      <a:cubicBezTo>
                        <a:pt x="173840" y="2160"/>
                        <a:pt x="168800" y="0"/>
                        <a:pt x="163760" y="0"/>
                      </a:cubicBezTo>
                      <a:cubicBezTo>
                        <a:pt x="158720" y="0"/>
                        <a:pt x="154400" y="1440"/>
                        <a:pt x="150080" y="4320"/>
                      </a:cubicBezTo>
                      <a:lnTo>
                        <a:pt x="6080" y="88560"/>
                      </a:lnTo>
                      <a:cubicBezTo>
                        <a:pt x="320" y="92160"/>
                        <a:pt x="-1840" y="99360"/>
                        <a:pt x="1760" y="105120"/>
                      </a:cubicBezTo>
                      <a:cubicBezTo>
                        <a:pt x="3920" y="108720"/>
                        <a:pt x="7520" y="110880"/>
                        <a:pt x="11840" y="110880"/>
                      </a:cubicBezTo>
                      <a:cubicBezTo>
                        <a:pt x="14000" y="110880"/>
                        <a:pt x="16160" y="110160"/>
                        <a:pt x="17600" y="109440"/>
                      </a:cubicBezTo>
                      <a:lnTo>
                        <a:pt x="163040" y="24480"/>
                      </a:lnTo>
                      <a:lnTo>
                        <a:pt x="163760" y="25200"/>
                      </a:lnTo>
                      <a:lnTo>
                        <a:pt x="307760" y="110160"/>
                      </a:lnTo>
                      <a:cubicBezTo>
                        <a:pt x="309920" y="110880"/>
                        <a:pt x="311360" y="111600"/>
                        <a:pt x="313520" y="111600"/>
                      </a:cubicBezTo>
                      <a:cubicBezTo>
                        <a:pt x="317840" y="111600"/>
                        <a:pt x="321440" y="109440"/>
                        <a:pt x="323600" y="105840"/>
                      </a:cubicBezTo>
                      <a:cubicBezTo>
                        <a:pt x="329360" y="100080"/>
                        <a:pt x="327200" y="92880"/>
                        <a:pt x="321440" y="89280"/>
                      </a:cubicBezTo>
                      <a:close/>
                    </a:path>
                  </a:pathLst>
                </a:custGeom>
                <a:grpFill/>
                <a:ln w="719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32695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0F1635-4C0B-CA04-D1FB-8411CB379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6D4213-C8A3-7EAD-15C3-59069464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8288"/>
            <a:ext cx="3816000" cy="987200"/>
          </a:xfrm>
        </p:spPr>
        <p:txBody>
          <a:bodyPr/>
          <a:lstStyle/>
          <a:p>
            <a:r>
              <a:rPr lang="nl-NL" dirty="0">
                <a:latin typeface="Verdana"/>
                <a:ea typeface="Verdana"/>
              </a:rPr>
              <a:t>Wat betekent het </a:t>
            </a:r>
            <a:r>
              <a:rPr lang="nl-NL" u="sng" dirty="0">
                <a:latin typeface="Verdana"/>
                <a:ea typeface="Verdana"/>
              </a:rPr>
              <a:t>deze week</a:t>
            </a:r>
            <a:r>
              <a:rPr lang="nl-NL" dirty="0">
                <a:latin typeface="Verdana"/>
                <a:ea typeface="Verdana"/>
              </a:rPr>
              <a:t> voor jou?</a:t>
            </a:r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FD74768-CF4E-9010-52CE-6D30C1646C3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4000" y="1285374"/>
            <a:ext cx="4588017" cy="3277888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/>
              <a:buChar char="•"/>
            </a:pPr>
            <a:r>
              <a:rPr lang="en-US" sz="1400" dirty="0">
                <a:latin typeface="Verdana"/>
                <a:ea typeface="Verdana"/>
              </a:rPr>
              <a:t>Viva Engage in </a:t>
            </a:r>
            <a:r>
              <a:rPr lang="en-US" sz="1400" err="1">
                <a:latin typeface="Verdana"/>
                <a:ea typeface="Verdana"/>
              </a:rPr>
              <a:t>jouw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linkerbalk</a:t>
            </a:r>
            <a:r>
              <a:rPr lang="en-US" sz="1400" dirty="0">
                <a:latin typeface="Verdana"/>
                <a:ea typeface="Verdana"/>
              </a:rPr>
              <a:t> in Teams.</a:t>
            </a:r>
            <a:endParaRPr lang="en-US" sz="14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/>
              <a:buChar char="•"/>
            </a:pPr>
            <a:r>
              <a:rPr lang="en-US" sz="1400" err="1">
                <a:latin typeface="Verdana"/>
                <a:ea typeface="Verdana"/>
              </a:rPr>
              <a:t>Automatisch</a:t>
            </a:r>
            <a:r>
              <a:rPr lang="en-US" sz="1400" dirty="0">
                <a:latin typeface="Verdana"/>
                <a:ea typeface="Verdana"/>
              </a:rPr>
              <a:t> lid van </a:t>
            </a:r>
            <a:r>
              <a:rPr lang="en-US" sz="1400" err="1">
                <a:latin typeface="Verdana"/>
                <a:ea typeface="Verdana"/>
              </a:rPr>
              <a:t>jouw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kenniseenheid</a:t>
            </a:r>
            <a:r>
              <a:rPr lang="en-US" sz="1400" dirty="0">
                <a:latin typeface="Verdana"/>
                <a:ea typeface="Verdana"/>
              </a:rPr>
              <a:t>.</a:t>
            </a:r>
            <a:endParaRPr lang="en-US" sz="1400">
              <a:ea typeface="Verdana" pitchFamily="34" charset="0"/>
            </a:endParaRP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SzPct val="114999"/>
              <a:buFont typeface="Arial"/>
              <a:buChar char="•"/>
            </a:pPr>
            <a:r>
              <a:rPr lang="en-US" sz="1400" dirty="0">
                <a:latin typeface="Verdana"/>
                <a:ea typeface="Verdana"/>
              </a:rPr>
              <a:t>Lid van de (</a:t>
            </a:r>
            <a:r>
              <a:rPr lang="en-US" sz="1400" err="1">
                <a:latin typeface="Verdana"/>
                <a:ea typeface="Verdana"/>
              </a:rPr>
              <a:t>gelijknamige</a:t>
            </a:r>
            <a:r>
              <a:rPr lang="en-US" sz="1400" dirty="0">
                <a:latin typeface="Verdana"/>
                <a:ea typeface="Verdana"/>
              </a:rPr>
              <a:t>) communities.</a:t>
            </a: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SzPct val="114999"/>
              <a:buFont typeface="Arial"/>
              <a:buChar char="•"/>
            </a:pPr>
            <a:r>
              <a:rPr lang="en-US" sz="1400" err="1">
                <a:latin typeface="Verdana"/>
                <a:ea typeface="Verdana"/>
              </a:rPr>
              <a:t>Ontdek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zelf</a:t>
            </a:r>
            <a:r>
              <a:rPr lang="en-US" sz="1400" dirty="0">
                <a:latin typeface="Verdana"/>
                <a:ea typeface="Verdana"/>
              </a:rPr>
              <a:t> de </a:t>
            </a:r>
            <a:r>
              <a:rPr lang="en-US" sz="1400" err="1">
                <a:latin typeface="Verdana"/>
                <a:ea typeface="Verdana"/>
              </a:rPr>
              <a:t>nieuwe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communties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waar</a:t>
            </a:r>
            <a:r>
              <a:rPr lang="en-US" sz="1400" dirty="0">
                <a:latin typeface="Verdana"/>
                <a:ea typeface="Verdana"/>
              </a:rPr>
              <a:t> je lid van wilt </a:t>
            </a:r>
            <a:r>
              <a:rPr lang="en-US" sz="1400" err="1">
                <a:latin typeface="Verdana"/>
                <a:ea typeface="Verdana"/>
              </a:rPr>
              <a:t>worden</a:t>
            </a:r>
            <a:r>
              <a:rPr lang="en-US" sz="1400" dirty="0">
                <a:latin typeface="Verdana"/>
                <a:ea typeface="Verdana"/>
              </a:rPr>
              <a:t>.</a:t>
            </a: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SzPct val="114999"/>
              <a:buFont typeface="Arial"/>
              <a:buChar char="•"/>
            </a:pPr>
            <a:r>
              <a:rPr lang="en-US" sz="1400" err="1">
                <a:latin typeface="Verdana"/>
                <a:ea typeface="Verdana"/>
              </a:rPr>
              <a:t>Ontdek</a:t>
            </a:r>
            <a:r>
              <a:rPr lang="en-US" sz="1400" dirty="0">
                <a:latin typeface="Verdana"/>
                <a:ea typeface="Verdana"/>
              </a:rPr>
              <a:t> de </a:t>
            </a:r>
            <a:r>
              <a:rPr lang="en-US" sz="1400" dirty="0">
                <a:latin typeface="Verdana"/>
                <a:ea typeface="Verdana"/>
                <a:hlinkClick r:id="rId3"/>
              </a:rPr>
              <a:t>Community Tips &amp; Tricks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en</a:t>
            </a:r>
            <a:r>
              <a:rPr lang="en-US" sz="1400" dirty="0">
                <a:latin typeface="Verdana"/>
                <a:ea typeface="Verdana"/>
              </a:rPr>
              <a:t> het </a:t>
            </a:r>
            <a:r>
              <a:rPr lang="en-US" sz="1400" err="1">
                <a:latin typeface="Verdana"/>
                <a:ea typeface="Verdana"/>
              </a:rPr>
              <a:t>kennisartikel</a:t>
            </a:r>
            <a:r>
              <a:rPr lang="en-US" sz="1400" dirty="0">
                <a:latin typeface="Verdana"/>
                <a:ea typeface="Verdana"/>
              </a:rPr>
              <a:t> over wat je </a:t>
            </a:r>
            <a:r>
              <a:rPr lang="en-US" sz="1400" err="1">
                <a:latin typeface="Verdana"/>
                <a:ea typeface="Verdana"/>
              </a:rPr>
              <a:t>o.a.</a:t>
            </a:r>
            <a:r>
              <a:rPr lang="en-US" sz="1400" dirty="0">
                <a:latin typeface="Verdana"/>
                <a:ea typeface="Verdana"/>
              </a:rPr>
              <a:t> met </a:t>
            </a:r>
            <a:r>
              <a:rPr lang="en-US" sz="1400" dirty="0">
                <a:latin typeface="Verdana"/>
                <a:ea typeface="Verdana"/>
                <a:hlinkClick r:id="rId4"/>
              </a:rPr>
              <a:t>Viva Engage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err="1">
                <a:latin typeface="Verdana"/>
                <a:ea typeface="Verdana"/>
              </a:rPr>
              <a:t>kan.</a:t>
            </a:r>
            <a:r>
              <a:rPr lang="en-US" sz="1400" dirty="0">
                <a:latin typeface="Verdana"/>
                <a:ea typeface="Verdana"/>
              </a:rPr>
              <a:t> </a:t>
            </a:r>
            <a:br>
              <a:rPr lang="en-US" sz="1400" dirty="0">
                <a:latin typeface="Verdana"/>
                <a:ea typeface="Verdana"/>
              </a:rPr>
            </a:br>
            <a:endParaRPr lang="en-US" sz="1400" dirty="0">
              <a:latin typeface="Verdana"/>
              <a:ea typeface="Verdana"/>
            </a:endParaRPr>
          </a:p>
          <a:p>
            <a:pPr>
              <a:lnSpc>
                <a:spcPct val="100000"/>
              </a:lnSpc>
              <a:spcBef>
                <a:spcPts val="1467"/>
              </a:spcBef>
              <a:buSzPct val="114999"/>
            </a:pPr>
            <a:r>
              <a:rPr lang="en-US" sz="1400" dirty="0">
                <a:latin typeface="Verdana"/>
                <a:ea typeface="Verdana"/>
              </a:rPr>
              <a:t>Let op: 24 </a:t>
            </a:r>
            <a:r>
              <a:rPr lang="en-US" sz="1400" dirty="0" err="1">
                <a:latin typeface="Verdana"/>
                <a:ea typeface="Verdana"/>
              </a:rPr>
              <a:t>uur</a:t>
            </a:r>
            <a:r>
              <a:rPr lang="en-US" sz="1400" dirty="0">
                <a:latin typeface="Verdana"/>
                <a:ea typeface="Verdana"/>
              </a:rPr>
              <a:t> </a:t>
            </a:r>
            <a:r>
              <a:rPr lang="en-US" sz="1400" dirty="0" err="1">
                <a:latin typeface="Verdana"/>
                <a:ea typeface="Verdana"/>
              </a:rPr>
              <a:t>synchronisatietijd</a:t>
            </a:r>
            <a:endParaRPr lang="en-US" sz="1400" dirty="0">
              <a:latin typeface="Verdana"/>
              <a:ea typeface="Verdana"/>
            </a:endParaRPr>
          </a:p>
          <a:p>
            <a:pPr marL="1153795" lvl="1">
              <a:lnSpc>
                <a:spcPct val="100000"/>
              </a:lnSpc>
              <a:spcBef>
                <a:spcPts val="1467"/>
              </a:spcBef>
              <a:buSzPct val="114999"/>
              <a:buFont typeface="Courier New" pitchFamily="2" charset="2"/>
              <a:buChar char="o"/>
            </a:pPr>
            <a:endParaRPr lang="en-US" sz="1100" dirty="0">
              <a:latin typeface="Verdana"/>
              <a:ea typeface="Verdana"/>
            </a:endParaRPr>
          </a:p>
          <a:p>
            <a:pPr marL="171450" indent="-171450">
              <a:lnSpc>
                <a:spcPct val="100000"/>
              </a:lnSpc>
              <a:spcBef>
                <a:spcPts val="1467"/>
              </a:spcBef>
              <a:buFont typeface="Arial" pitchFamily="2" charset="2"/>
              <a:buChar char="•"/>
            </a:pPr>
            <a:endParaRPr lang="en-US" sz="1100" dirty="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spcBef>
                <a:spcPts val="1467"/>
              </a:spcBef>
              <a:buFont typeface="Arial"/>
              <a:buChar char="•"/>
            </a:pPr>
            <a:endParaRPr lang="en-US" sz="1100" dirty="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100" dirty="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100" dirty="0">
              <a:latin typeface="Verdana"/>
              <a:ea typeface="Verdana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1100" dirty="0">
              <a:latin typeface="Verdana"/>
              <a:ea typeface="Verdan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3B53ED-C40C-118B-2C43-E4BE5EBA43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7912" y="542341"/>
            <a:ext cx="3064365" cy="385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16084"/>
      </p:ext>
    </p:extLst>
  </p:cSld>
  <p:clrMapOvr>
    <a:masterClrMapping/>
  </p:clrMapOvr>
</p:sld>
</file>

<file path=ppt/theme/theme1.xml><?xml version="1.0" encoding="utf-8"?>
<a:theme xmlns:a="http://schemas.openxmlformats.org/drawingml/2006/main" name="WUR">
  <a:themeElements>
    <a:clrScheme name="WUR 2022">
      <a:dk1>
        <a:srgbClr val="005172"/>
      </a:dk1>
      <a:lt1>
        <a:srgbClr val="FFFFFF"/>
      </a:lt1>
      <a:dk2>
        <a:srgbClr val="008A00"/>
      </a:dk2>
      <a:lt2>
        <a:srgbClr val="005172"/>
      </a:lt2>
      <a:accent1>
        <a:srgbClr val="6AADE4"/>
      </a:accent1>
      <a:accent2>
        <a:srgbClr val="D0B972"/>
      </a:accent2>
      <a:accent3>
        <a:srgbClr val="D5D2CA"/>
      </a:accent3>
      <a:accent4>
        <a:srgbClr val="FF7900"/>
      </a:accent4>
      <a:accent5>
        <a:srgbClr val="00549F"/>
      </a:accent5>
      <a:accent6>
        <a:srgbClr val="000000"/>
      </a:accent6>
      <a:hlink>
        <a:srgbClr val="00549F"/>
      </a:hlink>
      <a:folHlink>
        <a:srgbClr val="00549F"/>
      </a:folHlink>
    </a:clrScheme>
    <a:fontScheme name="Wageningen U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<a:prstTxWarp prst="textNoShape">
          <a:avLst/>
        </a:prstTxWarp>
        <a:spAutoFit/>
      </a:bodyPr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ts val="1800"/>
          </a:lnSpc>
          <a:defRPr sz="1400" dirty="0" err="1" smtClean="0">
            <a:latin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035831d-ef07-4461-aa50-2dcf85659bb9">
      <Terms xmlns="http://schemas.microsoft.com/office/infopath/2007/PartnerControls"/>
    </lcf76f155ced4ddcb4097134ff3c332f>
    <TaxCatchAll xmlns="db0b8fc1-efc4-4545-8838-fa8406cadad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7B251A66D2E438F3D126518210299" ma:contentTypeVersion="17" ma:contentTypeDescription="Een nieuw document maken." ma:contentTypeScope="" ma:versionID="0e512419cfbb4ad028c527142db419d3">
  <xsd:schema xmlns:xsd="http://www.w3.org/2001/XMLSchema" xmlns:xs="http://www.w3.org/2001/XMLSchema" xmlns:p="http://schemas.microsoft.com/office/2006/metadata/properties" xmlns:ns2="f035831d-ef07-4461-aa50-2dcf85659bb9" xmlns:ns3="db0b8fc1-efc4-4545-8838-fa8406cadadd" targetNamespace="http://schemas.microsoft.com/office/2006/metadata/properties" ma:root="true" ma:fieldsID="6472859ff6942d5a5edc80469c86c34f" ns2:_="" ns3:_="">
    <xsd:import namespace="f035831d-ef07-4461-aa50-2dcf85659bb9"/>
    <xsd:import namespace="db0b8fc1-efc4-4545-8838-fa8406cada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35831d-ef07-4461-aa50-2dcf85659b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5ec99919-4982-4388-8a64-83a11d2ca2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0b8fc1-efc4-4545-8838-fa8406cadad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6c829bd-dcce-450f-881e-18d7e67a4fdd}" ma:internalName="TaxCatchAll" ma:showField="CatchAllData" ma:web="db0b8fc1-efc4-4545-8838-fa8406cada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F04E3C-25ED-4AC0-99B6-986A435EBD30}">
  <ds:schemaRefs>
    <ds:schemaRef ds:uri="db0b8fc1-efc4-4545-8838-fa8406cadadd"/>
    <ds:schemaRef ds:uri="f035831d-ef07-4461-aa50-2dcf85659b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413D11F-72E9-4123-BE81-95205382EF3F}">
  <ds:schemaRefs>
    <ds:schemaRef ds:uri="db0b8fc1-efc4-4545-8838-fa8406cadadd"/>
    <ds:schemaRef ds:uri="f035831d-ef07-4461-aa50-2dcf85659b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E79B7CF-4E6C-469E-AF39-8DDE781F33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1421</Words>
  <Application>Microsoft Office PowerPoint</Application>
  <PresentationFormat>On-screen Show (16:9)</PresentationFormat>
  <Paragraphs>219</Paragraphs>
  <Slides>29</Slides>
  <Notes>17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WUR</vt:lpstr>
      <vt:lpstr>Townhall VOICE</vt:lpstr>
      <vt:lpstr>Inhoud</vt:lpstr>
      <vt:lpstr>PowerPoint Presentation</vt:lpstr>
      <vt:lpstr>Connections</vt:lpstr>
      <vt:lpstr>Viva Engage</vt:lpstr>
      <vt:lpstr>WUR Support Portaal</vt:lpstr>
      <vt:lpstr>PowerPoint Presentation</vt:lpstr>
      <vt:lpstr>Wanneer?</vt:lpstr>
      <vt:lpstr>Wat betekent het deze week voor jou?</vt:lpstr>
      <vt:lpstr>Wat betekent het vanaf 6 oktober voor jou?</vt:lpstr>
      <vt:lpstr>Vragen?</vt:lpstr>
      <vt:lpstr>Communicatieadviseurs</vt:lpstr>
      <vt:lpstr>Ontdek meer</vt:lpstr>
      <vt:lpstr>PowerPoint Presentation</vt:lpstr>
      <vt:lpstr>PowerPoint Presentation</vt:lpstr>
      <vt:lpstr>Townhall VOICE</vt:lpstr>
      <vt:lpstr>Content</vt:lpstr>
      <vt:lpstr>PowerPoint Presentation</vt:lpstr>
      <vt:lpstr>Connections</vt:lpstr>
      <vt:lpstr>Viva Engage</vt:lpstr>
      <vt:lpstr>WUR Support Portaal</vt:lpstr>
      <vt:lpstr>PowerPoint Presentation</vt:lpstr>
      <vt:lpstr>When?</vt:lpstr>
      <vt:lpstr>What does it mean for you this week? </vt:lpstr>
      <vt:lpstr>What does this mean for you from 6 October onwards? </vt:lpstr>
      <vt:lpstr>Questions?</vt:lpstr>
      <vt:lpstr>Communication contact person</vt:lpstr>
      <vt:lpstr>Discover more</vt:lpstr>
      <vt:lpstr>Q&amp;A</vt:lpstr>
    </vt:vector>
  </TitlesOfParts>
  <Company>Wageningen University &amp; Research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Siebelink, Petra</dc:creator>
  <cp:lastModifiedBy>Diergaarde, Marielle</cp:lastModifiedBy>
  <cp:revision>391</cp:revision>
  <dcterms:created xsi:type="dcterms:W3CDTF">2011-09-29T08:30:03Z</dcterms:created>
  <dcterms:modified xsi:type="dcterms:W3CDTF">2025-10-01T10:12:35Z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_Template">
    <vt:lpwstr>WHNLW</vt:lpwstr>
  </property>
  <property fmtid="{D5CDD505-2E9C-101B-9397-08002B2CF9AE}" pid="3" name="ContentTypeId">
    <vt:lpwstr>0x010100DEB7B251A66D2E438F3D126518210299</vt:lpwstr>
  </property>
  <property fmtid="{D5CDD505-2E9C-101B-9397-08002B2CF9AE}" pid="4" name="MediaServiceImageTags">
    <vt:lpwstr/>
  </property>
</Properties>
</file>